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59" r:id="rId3"/>
    <p:sldId id="260" r:id="rId4"/>
    <p:sldId id="336" r:id="rId5"/>
    <p:sldId id="258" r:id="rId6"/>
    <p:sldId id="264" r:id="rId7"/>
    <p:sldId id="263" r:id="rId8"/>
    <p:sldId id="266" r:id="rId9"/>
    <p:sldId id="267" r:id="rId10"/>
    <p:sldId id="339"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340" r:id="rId25"/>
    <p:sldId id="282" r:id="rId26"/>
    <p:sldId id="283" r:id="rId27"/>
    <p:sldId id="284" r:id="rId28"/>
    <p:sldId id="286" r:id="rId29"/>
    <p:sldId id="285" r:id="rId30"/>
    <p:sldId id="287" r:id="rId31"/>
    <p:sldId id="289" r:id="rId32"/>
    <p:sldId id="288" r:id="rId33"/>
    <p:sldId id="290" r:id="rId34"/>
    <p:sldId id="291" r:id="rId35"/>
    <p:sldId id="292" r:id="rId36"/>
    <p:sldId id="293" r:id="rId37"/>
    <p:sldId id="342" r:id="rId38"/>
    <p:sldId id="294" r:id="rId39"/>
    <p:sldId id="295" r:id="rId40"/>
    <p:sldId id="297" r:id="rId41"/>
    <p:sldId id="296" r:id="rId42"/>
    <p:sldId id="298" r:id="rId43"/>
    <p:sldId id="299" r:id="rId44"/>
    <p:sldId id="301" r:id="rId45"/>
    <p:sldId id="300" r:id="rId46"/>
    <p:sldId id="302" r:id="rId47"/>
    <p:sldId id="303" r:id="rId48"/>
    <p:sldId id="305" r:id="rId49"/>
    <p:sldId id="343" r:id="rId50"/>
    <p:sldId id="304" r:id="rId51"/>
    <p:sldId id="344" r:id="rId52"/>
    <p:sldId id="307" r:id="rId53"/>
    <p:sldId id="308" r:id="rId54"/>
    <p:sldId id="309" r:id="rId55"/>
    <p:sldId id="310" r:id="rId56"/>
    <p:sldId id="311" r:id="rId57"/>
    <p:sldId id="312" r:id="rId58"/>
    <p:sldId id="314" r:id="rId59"/>
    <p:sldId id="315" r:id="rId60"/>
    <p:sldId id="316" r:id="rId61"/>
    <p:sldId id="317" r:id="rId62"/>
    <p:sldId id="319" r:id="rId63"/>
    <p:sldId id="320" r:id="rId64"/>
    <p:sldId id="322" r:id="rId65"/>
    <p:sldId id="321" r:id="rId66"/>
    <p:sldId id="323" r:id="rId67"/>
    <p:sldId id="324" r:id="rId68"/>
    <p:sldId id="325" r:id="rId69"/>
    <p:sldId id="326" r:id="rId70"/>
    <p:sldId id="327" r:id="rId71"/>
    <p:sldId id="328" r:id="rId72"/>
    <p:sldId id="393" r:id="rId73"/>
    <p:sldId id="332" r:id="rId74"/>
    <p:sldId id="334" r:id="rId75"/>
    <p:sldId id="335" r:id="rId76"/>
    <p:sldId id="331" r:id="rId77"/>
    <p:sldId id="333" r:id="rId78"/>
    <p:sldId id="346" r:id="rId79"/>
    <p:sldId id="347" r:id="rId80"/>
    <p:sldId id="348" r:id="rId81"/>
    <p:sldId id="353" r:id="rId82"/>
    <p:sldId id="387" r:id="rId83"/>
    <p:sldId id="394" r:id="rId84"/>
    <p:sldId id="385" r:id="rId85"/>
    <p:sldId id="388" r:id="rId86"/>
    <p:sldId id="390" r:id="rId87"/>
    <p:sldId id="391" r:id="rId88"/>
    <p:sldId id="395" r:id="rId89"/>
    <p:sldId id="392" r:id="rId90"/>
    <p:sldId id="396" r:id="rId91"/>
    <p:sldId id="375" r:id="rId92"/>
    <p:sldId id="379" r:id="rId93"/>
    <p:sldId id="380" r:id="rId94"/>
    <p:sldId id="382" r:id="rId95"/>
    <p:sldId id="384" r:id="rId96"/>
    <p:sldId id="354" r:id="rId97"/>
    <p:sldId id="355" r:id="rId98"/>
    <p:sldId id="357" r:id="rId99"/>
    <p:sldId id="358" r:id="rId100"/>
    <p:sldId id="356" r:id="rId101"/>
    <p:sldId id="361" r:id="rId102"/>
    <p:sldId id="362" r:id="rId103"/>
    <p:sldId id="363" r:id="rId104"/>
    <p:sldId id="365" r:id="rId105"/>
    <p:sldId id="366" r:id="rId106"/>
    <p:sldId id="369" r:id="rId107"/>
    <p:sldId id="376" r:id="rId108"/>
    <p:sldId id="377" r:id="rId109"/>
    <p:sldId id="370" r:id="rId110"/>
    <p:sldId id="372" r:id="rId11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516E"/>
    <a:srgbClr val="C1002A"/>
    <a:srgbClr val="AA9F96"/>
    <a:srgbClr val="857761"/>
    <a:srgbClr val="0D0D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038"/>
    <p:restoredTop sz="94751"/>
  </p:normalViewPr>
  <p:slideViewPr>
    <p:cSldViewPr snapToGrid="0" snapToObjects="1">
      <p:cViewPr varScale="1">
        <p:scale>
          <a:sx n="70" d="100"/>
          <a:sy n="70" d="100"/>
        </p:scale>
        <p:origin x="48"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4F992-60D7-0943-981A-A78683D960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FR"/>
          </a:p>
        </p:txBody>
      </p:sp>
      <p:sp>
        <p:nvSpPr>
          <p:cNvPr id="3" name="Subtitle 2">
            <a:extLst>
              <a:ext uri="{FF2B5EF4-FFF2-40B4-BE49-F238E27FC236}">
                <a16:creationId xmlns:a16="http://schemas.microsoft.com/office/drawing/2014/main" id="{BAE76D55-40B1-0A46-9A3A-25BD8715D9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FR"/>
          </a:p>
        </p:txBody>
      </p:sp>
      <p:sp>
        <p:nvSpPr>
          <p:cNvPr id="4" name="Date Placeholder 3">
            <a:extLst>
              <a:ext uri="{FF2B5EF4-FFF2-40B4-BE49-F238E27FC236}">
                <a16:creationId xmlns:a16="http://schemas.microsoft.com/office/drawing/2014/main" id="{E075BBFC-496B-934B-985B-572EC3FFA314}"/>
              </a:ext>
            </a:extLst>
          </p:cNvPr>
          <p:cNvSpPr>
            <a:spLocks noGrp="1"/>
          </p:cNvSpPr>
          <p:nvPr>
            <p:ph type="dt" sz="half" idx="10"/>
          </p:nvPr>
        </p:nvSpPr>
        <p:spPr/>
        <p:txBody>
          <a:bodyPr/>
          <a:lstStyle/>
          <a:p>
            <a:fld id="{7A2DBF99-FEC6-E448-9B4C-71FA6EB37E1A}" type="datetimeFigureOut">
              <a:rPr lang="fr-FR" smtClean="0"/>
              <a:t>21/02/2018</a:t>
            </a:fld>
            <a:endParaRPr lang="fr-FR"/>
          </a:p>
        </p:txBody>
      </p:sp>
      <p:sp>
        <p:nvSpPr>
          <p:cNvPr id="5" name="Footer Placeholder 4">
            <a:extLst>
              <a:ext uri="{FF2B5EF4-FFF2-40B4-BE49-F238E27FC236}">
                <a16:creationId xmlns:a16="http://schemas.microsoft.com/office/drawing/2014/main" id="{894EB8E1-0BB3-E14A-AEEE-BF6C03AEBDAD}"/>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29BE934D-AA3C-6F48-94D5-0E986145B274}"/>
              </a:ext>
            </a:extLst>
          </p:cNvPr>
          <p:cNvSpPr>
            <a:spLocks noGrp="1"/>
          </p:cNvSpPr>
          <p:nvPr>
            <p:ph type="sldNum" sz="quarter" idx="12"/>
          </p:nvPr>
        </p:nvSpPr>
        <p:spPr/>
        <p:txBody>
          <a:bodyPr/>
          <a:lstStyle/>
          <a:p>
            <a:fld id="{5DB20064-3ABC-204C-9183-C5C3C4F1944C}" type="slidenum">
              <a:rPr lang="fr-FR" smtClean="0"/>
              <a:t>‹N°›</a:t>
            </a:fld>
            <a:endParaRPr lang="fr-FR"/>
          </a:p>
        </p:txBody>
      </p:sp>
    </p:spTree>
    <p:extLst>
      <p:ext uri="{BB962C8B-B14F-4D97-AF65-F5344CB8AC3E}">
        <p14:creationId xmlns:p14="http://schemas.microsoft.com/office/powerpoint/2010/main" val="2972537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7867F-BBB3-D640-801B-AFAEC02843C9}"/>
              </a:ext>
            </a:extLst>
          </p:cNvPr>
          <p:cNvSpPr>
            <a:spLocks noGrp="1"/>
          </p:cNvSpPr>
          <p:nvPr>
            <p:ph type="title"/>
          </p:nvPr>
        </p:nvSpPr>
        <p:spPr/>
        <p:txBody>
          <a:bodyPr/>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18F8895C-FCB4-894A-A5A9-736EE75563A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C089E092-1299-AB47-B01F-FCF02AD4C940}"/>
              </a:ext>
            </a:extLst>
          </p:cNvPr>
          <p:cNvSpPr>
            <a:spLocks noGrp="1"/>
          </p:cNvSpPr>
          <p:nvPr>
            <p:ph type="dt" sz="half" idx="10"/>
          </p:nvPr>
        </p:nvSpPr>
        <p:spPr/>
        <p:txBody>
          <a:bodyPr/>
          <a:lstStyle/>
          <a:p>
            <a:fld id="{7A2DBF99-FEC6-E448-9B4C-71FA6EB37E1A}" type="datetimeFigureOut">
              <a:rPr lang="fr-FR" smtClean="0"/>
              <a:t>21/02/2018</a:t>
            </a:fld>
            <a:endParaRPr lang="fr-FR"/>
          </a:p>
        </p:txBody>
      </p:sp>
      <p:sp>
        <p:nvSpPr>
          <p:cNvPr id="5" name="Footer Placeholder 4">
            <a:extLst>
              <a:ext uri="{FF2B5EF4-FFF2-40B4-BE49-F238E27FC236}">
                <a16:creationId xmlns:a16="http://schemas.microsoft.com/office/drawing/2014/main" id="{D60FD2ED-D922-E04F-8ABF-0F954A36B5ED}"/>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29310406-0DA9-9C4E-8F7E-EF4FDA34D0E3}"/>
              </a:ext>
            </a:extLst>
          </p:cNvPr>
          <p:cNvSpPr>
            <a:spLocks noGrp="1"/>
          </p:cNvSpPr>
          <p:nvPr>
            <p:ph type="sldNum" sz="quarter" idx="12"/>
          </p:nvPr>
        </p:nvSpPr>
        <p:spPr/>
        <p:txBody>
          <a:bodyPr/>
          <a:lstStyle/>
          <a:p>
            <a:fld id="{5DB20064-3ABC-204C-9183-C5C3C4F1944C}" type="slidenum">
              <a:rPr lang="fr-FR" smtClean="0"/>
              <a:t>‹N°›</a:t>
            </a:fld>
            <a:endParaRPr lang="fr-FR"/>
          </a:p>
        </p:txBody>
      </p:sp>
    </p:spTree>
    <p:extLst>
      <p:ext uri="{BB962C8B-B14F-4D97-AF65-F5344CB8AC3E}">
        <p14:creationId xmlns:p14="http://schemas.microsoft.com/office/powerpoint/2010/main" val="535919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A6900E-AD0E-5743-8FC1-7A6385A3296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6009964F-278B-774E-B060-65E41695564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20ACB6D4-A15C-6042-A3F7-EFDB8CBDCF7A}"/>
              </a:ext>
            </a:extLst>
          </p:cNvPr>
          <p:cNvSpPr>
            <a:spLocks noGrp="1"/>
          </p:cNvSpPr>
          <p:nvPr>
            <p:ph type="dt" sz="half" idx="10"/>
          </p:nvPr>
        </p:nvSpPr>
        <p:spPr/>
        <p:txBody>
          <a:bodyPr/>
          <a:lstStyle/>
          <a:p>
            <a:fld id="{7A2DBF99-FEC6-E448-9B4C-71FA6EB37E1A}" type="datetimeFigureOut">
              <a:rPr lang="fr-FR" smtClean="0"/>
              <a:t>21/02/2018</a:t>
            </a:fld>
            <a:endParaRPr lang="fr-FR"/>
          </a:p>
        </p:txBody>
      </p:sp>
      <p:sp>
        <p:nvSpPr>
          <p:cNvPr id="5" name="Footer Placeholder 4">
            <a:extLst>
              <a:ext uri="{FF2B5EF4-FFF2-40B4-BE49-F238E27FC236}">
                <a16:creationId xmlns:a16="http://schemas.microsoft.com/office/drawing/2014/main" id="{29008592-8DCC-E44C-B4F8-30B0BEFCF53B}"/>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A3F56ABB-DD46-2A4E-94FC-6E19B42A7986}"/>
              </a:ext>
            </a:extLst>
          </p:cNvPr>
          <p:cNvSpPr>
            <a:spLocks noGrp="1"/>
          </p:cNvSpPr>
          <p:nvPr>
            <p:ph type="sldNum" sz="quarter" idx="12"/>
          </p:nvPr>
        </p:nvSpPr>
        <p:spPr/>
        <p:txBody>
          <a:bodyPr/>
          <a:lstStyle/>
          <a:p>
            <a:fld id="{5DB20064-3ABC-204C-9183-C5C3C4F1944C}" type="slidenum">
              <a:rPr lang="fr-FR" smtClean="0"/>
              <a:t>‹N°›</a:t>
            </a:fld>
            <a:endParaRPr lang="fr-FR"/>
          </a:p>
        </p:txBody>
      </p:sp>
    </p:spTree>
    <p:extLst>
      <p:ext uri="{BB962C8B-B14F-4D97-AF65-F5344CB8AC3E}">
        <p14:creationId xmlns:p14="http://schemas.microsoft.com/office/powerpoint/2010/main" val="3994448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8D236-431B-B14A-89CA-79996CCC97ED}"/>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854DFEDA-5830-3C40-BB1F-F13834B4C59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1140133B-F9E9-1041-B68A-CF62A8EC0A73}"/>
              </a:ext>
            </a:extLst>
          </p:cNvPr>
          <p:cNvSpPr>
            <a:spLocks noGrp="1"/>
          </p:cNvSpPr>
          <p:nvPr>
            <p:ph type="dt" sz="half" idx="10"/>
          </p:nvPr>
        </p:nvSpPr>
        <p:spPr/>
        <p:txBody>
          <a:bodyPr/>
          <a:lstStyle/>
          <a:p>
            <a:fld id="{7A2DBF99-FEC6-E448-9B4C-71FA6EB37E1A}" type="datetimeFigureOut">
              <a:rPr lang="fr-FR" smtClean="0"/>
              <a:t>21/02/2018</a:t>
            </a:fld>
            <a:endParaRPr lang="fr-FR"/>
          </a:p>
        </p:txBody>
      </p:sp>
      <p:sp>
        <p:nvSpPr>
          <p:cNvPr id="5" name="Footer Placeholder 4">
            <a:extLst>
              <a:ext uri="{FF2B5EF4-FFF2-40B4-BE49-F238E27FC236}">
                <a16:creationId xmlns:a16="http://schemas.microsoft.com/office/drawing/2014/main" id="{F81C9CB3-ED2F-A34C-A94E-17A21D4D7D91}"/>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3A7FBB12-CEFD-1947-8C5A-BACE755DC964}"/>
              </a:ext>
            </a:extLst>
          </p:cNvPr>
          <p:cNvSpPr>
            <a:spLocks noGrp="1"/>
          </p:cNvSpPr>
          <p:nvPr>
            <p:ph type="sldNum" sz="quarter" idx="12"/>
          </p:nvPr>
        </p:nvSpPr>
        <p:spPr/>
        <p:txBody>
          <a:bodyPr/>
          <a:lstStyle/>
          <a:p>
            <a:fld id="{5DB20064-3ABC-204C-9183-C5C3C4F1944C}" type="slidenum">
              <a:rPr lang="fr-FR" smtClean="0"/>
              <a:t>‹N°›</a:t>
            </a:fld>
            <a:endParaRPr lang="fr-FR"/>
          </a:p>
        </p:txBody>
      </p:sp>
    </p:spTree>
    <p:extLst>
      <p:ext uri="{BB962C8B-B14F-4D97-AF65-F5344CB8AC3E}">
        <p14:creationId xmlns:p14="http://schemas.microsoft.com/office/powerpoint/2010/main" val="2956636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F6B28-8ED0-4D43-8674-EA5D2C10A8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FR"/>
          </a:p>
        </p:txBody>
      </p:sp>
      <p:sp>
        <p:nvSpPr>
          <p:cNvPr id="3" name="Text Placeholder 2">
            <a:extLst>
              <a:ext uri="{FF2B5EF4-FFF2-40B4-BE49-F238E27FC236}">
                <a16:creationId xmlns:a16="http://schemas.microsoft.com/office/drawing/2014/main" id="{F8D6715F-B755-B047-8E14-A7A37CCB4A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C1B579A-69A3-1D4A-BECF-D9C04E2EF754}"/>
              </a:ext>
            </a:extLst>
          </p:cNvPr>
          <p:cNvSpPr>
            <a:spLocks noGrp="1"/>
          </p:cNvSpPr>
          <p:nvPr>
            <p:ph type="dt" sz="half" idx="10"/>
          </p:nvPr>
        </p:nvSpPr>
        <p:spPr/>
        <p:txBody>
          <a:bodyPr/>
          <a:lstStyle/>
          <a:p>
            <a:fld id="{7A2DBF99-FEC6-E448-9B4C-71FA6EB37E1A}" type="datetimeFigureOut">
              <a:rPr lang="fr-FR" smtClean="0"/>
              <a:t>21/02/2018</a:t>
            </a:fld>
            <a:endParaRPr lang="fr-FR"/>
          </a:p>
        </p:txBody>
      </p:sp>
      <p:sp>
        <p:nvSpPr>
          <p:cNvPr id="5" name="Footer Placeholder 4">
            <a:extLst>
              <a:ext uri="{FF2B5EF4-FFF2-40B4-BE49-F238E27FC236}">
                <a16:creationId xmlns:a16="http://schemas.microsoft.com/office/drawing/2014/main" id="{0771665E-969C-CD4F-87B6-0DE1017A1ACF}"/>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A965CCA5-8F1F-6F4B-AE81-CD3D710AFFF4}"/>
              </a:ext>
            </a:extLst>
          </p:cNvPr>
          <p:cNvSpPr>
            <a:spLocks noGrp="1"/>
          </p:cNvSpPr>
          <p:nvPr>
            <p:ph type="sldNum" sz="quarter" idx="12"/>
          </p:nvPr>
        </p:nvSpPr>
        <p:spPr/>
        <p:txBody>
          <a:bodyPr/>
          <a:lstStyle/>
          <a:p>
            <a:fld id="{5DB20064-3ABC-204C-9183-C5C3C4F1944C}" type="slidenum">
              <a:rPr lang="fr-FR" smtClean="0"/>
              <a:t>‹N°›</a:t>
            </a:fld>
            <a:endParaRPr lang="fr-FR"/>
          </a:p>
        </p:txBody>
      </p:sp>
    </p:spTree>
    <p:extLst>
      <p:ext uri="{BB962C8B-B14F-4D97-AF65-F5344CB8AC3E}">
        <p14:creationId xmlns:p14="http://schemas.microsoft.com/office/powerpoint/2010/main" val="3469018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67FC3-D621-A942-9263-70F9697AE76A}"/>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3BF1D5A3-15E0-5D4A-87B5-AFB5413EFEC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a:extLst>
              <a:ext uri="{FF2B5EF4-FFF2-40B4-BE49-F238E27FC236}">
                <a16:creationId xmlns:a16="http://schemas.microsoft.com/office/drawing/2014/main" id="{7D8B68B0-6AF2-094B-8809-122824420EE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a:extLst>
              <a:ext uri="{FF2B5EF4-FFF2-40B4-BE49-F238E27FC236}">
                <a16:creationId xmlns:a16="http://schemas.microsoft.com/office/drawing/2014/main" id="{849113CB-BA63-D94A-ABEA-E99CED51ACF9}"/>
              </a:ext>
            </a:extLst>
          </p:cNvPr>
          <p:cNvSpPr>
            <a:spLocks noGrp="1"/>
          </p:cNvSpPr>
          <p:nvPr>
            <p:ph type="dt" sz="half" idx="10"/>
          </p:nvPr>
        </p:nvSpPr>
        <p:spPr/>
        <p:txBody>
          <a:bodyPr/>
          <a:lstStyle/>
          <a:p>
            <a:fld id="{7A2DBF99-FEC6-E448-9B4C-71FA6EB37E1A}" type="datetimeFigureOut">
              <a:rPr lang="fr-FR" smtClean="0"/>
              <a:t>21/02/2018</a:t>
            </a:fld>
            <a:endParaRPr lang="fr-FR"/>
          </a:p>
        </p:txBody>
      </p:sp>
      <p:sp>
        <p:nvSpPr>
          <p:cNvPr id="6" name="Footer Placeholder 5">
            <a:extLst>
              <a:ext uri="{FF2B5EF4-FFF2-40B4-BE49-F238E27FC236}">
                <a16:creationId xmlns:a16="http://schemas.microsoft.com/office/drawing/2014/main" id="{C937D7F7-9725-7743-BC68-DF6D51FD350B}"/>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EC76E486-7C5D-0B4F-9C08-1C0B8F7BFD73}"/>
              </a:ext>
            </a:extLst>
          </p:cNvPr>
          <p:cNvSpPr>
            <a:spLocks noGrp="1"/>
          </p:cNvSpPr>
          <p:nvPr>
            <p:ph type="sldNum" sz="quarter" idx="12"/>
          </p:nvPr>
        </p:nvSpPr>
        <p:spPr/>
        <p:txBody>
          <a:bodyPr/>
          <a:lstStyle/>
          <a:p>
            <a:fld id="{5DB20064-3ABC-204C-9183-C5C3C4F1944C}" type="slidenum">
              <a:rPr lang="fr-FR" smtClean="0"/>
              <a:t>‹N°›</a:t>
            </a:fld>
            <a:endParaRPr lang="fr-FR"/>
          </a:p>
        </p:txBody>
      </p:sp>
    </p:spTree>
    <p:extLst>
      <p:ext uri="{BB962C8B-B14F-4D97-AF65-F5344CB8AC3E}">
        <p14:creationId xmlns:p14="http://schemas.microsoft.com/office/powerpoint/2010/main" val="3101430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03714-09D9-B84D-A42B-4598E707C0EE}"/>
              </a:ext>
            </a:extLst>
          </p:cNvPr>
          <p:cNvSpPr>
            <a:spLocks noGrp="1"/>
          </p:cNvSpPr>
          <p:nvPr>
            <p:ph type="title"/>
          </p:nvPr>
        </p:nvSpPr>
        <p:spPr>
          <a:xfrm>
            <a:off x="839788" y="365125"/>
            <a:ext cx="10515600" cy="1325563"/>
          </a:xfrm>
        </p:spPr>
        <p:txBody>
          <a:bodyPr/>
          <a:lstStyle/>
          <a:p>
            <a:r>
              <a:rPr lang="en-US"/>
              <a:t>Click to edit Master title style</a:t>
            </a:r>
            <a:endParaRPr lang="fr-FR"/>
          </a:p>
        </p:txBody>
      </p:sp>
      <p:sp>
        <p:nvSpPr>
          <p:cNvPr id="3" name="Text Placeholder 2">
            <a:extLst>
              <a:ext uri="{FF2B5EF4-FFF2-40B4-BE49-F238E27FC236}">
                <a16:creationId xmlns:a16="http://schemas.microsoft.com/office/drawing/2014/main" id="{DBE5A1A4-9C51-2A4A-A01C-B922C5385E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087A43F-583A-9643-A5E9-B1DE9F1A610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a:extLst>
              <a:ext uri="{FF2B5EF4-FFF2-40B4-BE49-F238E27FC236}">
                <a16:creationId xmlns:a16="http://schemas.microsoft.com/office/drawing/2014/main" id="{E634D369-28BE-7C45-BF1B-0955979BCD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BF925EB-469D-7648-84CE-099C8599FFB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a:extLst>
              <a:ext uri="{FF2B5EF4-FFF2-40B4-BE49-F238E27FC236}">
                <a16:creationId xmlns:a16="http://schemas.microsoft.com/office/drawing/2014/main" id="{F67D9E9B-699F-2F44-8B8D-7E83757F5FF2}"/>
              </a:ext>
            </a:extLst>
          </p:cNvPr>
          <p:cNvSpPr>
            <a:spLocks noGrp="1"/>
          </p:cNvSpPr>
          <p:nvPr>
            <p:ph type="dt" sz="half" idx="10"/>
          </p:nvPr>
        </p:nvSpPr>
        <p:spPr/>
        <p:txBody>
          <a:bodyPr/>
          <a:lstStyle/>
          <a:p>
            <a:fld id="{7A2DBF99-FEC6-E448-9B4C-71FA6EB37E1A}" type="datetimeFigureOut">
              <a:rPr lang="fr-FR" smtClean="0"/>
              <a:t>21/02/2018</a:t>
            </a:fld>
            <a:endParaRPr lang="fr-FR"/>
          </a:p>
        </p:txBody>
      </p:sp>
      <p:sp>
        <p:nvSpPr>
          <p:cNvPr id="8" name="Footer Placeholder 7">
            <a:extLst>
              <a:ext uri="{FF2B5EF4-FFF2-40B4-BE49-F238E27FC236}">
                <a16:creationId xmlns:a16="http://schemas.microsoft.com/office/drawing/2014/main" id="{5C9AD1E7-DF93-7C49-AEA5-7E00212D87E7}"/>
              </a:ext>
            </a:extLst>
          </p:cNvPr>
          <p:cNvSpPr>
            <a:spLocks noGrp="1"/>
          </p:cNvSpPr>
          <p:nvPr>
            <p:ph type="ftr" sz="quarter" idx="11"/>
          </p:nvPr>
        </p:nvSpPr>
        <p:spPr/>
        <p:txBody>
          <a:bodyPr/>
          <a:lstStyle/>
          <a:p>
            <a:endParaRPr lang="fr-FR"/>
          </a:p>
        </p:txBody>
      </p:sp>
      <p:sp>
        <p:nvSpPr>
          <p:cNvPr id="9" name="Slide Number Placeholder 8">
            <a:extLst>
              <a:ext uri="{FF2B5EF4-FFF2-40B4-BE49-F238E27FC236}">
                <a16:creationId xmlns:a16="http://schemas.microsoft.com/office/drawing/2014/main" id="{11198212-4ED6-8343-A412-8535044F9EB3}"/>
              </a:ext>
            </a:extLst>
          </p:cNvPr>
          <p:cNvSpPr>
            <a:spLocks noGrp="1"/>
          </p:cNvSpPr>
          <p:nvPr>
            <p:ph type="sldNum" sz="quarter" idx="12"/>
          </p:nvPr>
        </p:nvSpPr>
        <p:spPr/>
        <p:txBody>
          <a:bodyPr/>
          <a:lstStyle/>
          <a:p>
            <a:fld id="{5DB20064-3ABC-204C-9183-C5C3C4F1944C}" type="slidenum">
              <a:rPr lang="fr-FR" smtClean="0"/>
              <a:t>‹N°›</a:t>
            </a:fld>
            <a:endParaRPr lang="fr-FR"/>
          </a:p>
        </p:txBody>
      </p:sp>
    </p:spTree>
    <p:extLst>
      <p:ext uri="{BB962C8B-B14F-4D97-AF65-F5344CB8AC3E}">
        <p14:creationId xmlns:p14="http://schemas.microsoft.com/office/powerpoint/2010/main" val="2720176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D581B-8AEB-2F47-AE57-46A6E93883FA}"/>
              </a:ext>
            </a:extLst>
          </p:cNvPr>
          <p:cNvSpPr>
            <a:spLocks noGrp="1"/>
          </p:cNvSpPr>
          <p:nvPr>
            <p:ph type="title"/>
          </p:nvPr>
        </p:nvSpPr>
        <p:spPr/>
        <p:txBody>
          <a:bodyPr/>
          <a:lstStyle/>
          <a:p>
            <a:r>
              <a:rPr lang="en-US"/>
              <a:t>Click to edit Master title style</a:t>
            </a:r>
            <a:endParaRPr lang="fr-FR"/>
          </a:p>
        </p:txBody>
      </p:sp>
      <p:sp>
        <p:nvSpPr>
          <p:cNvPr id="3" name="Date Placeholder 2">
            <a:extLst>
              <a:ext uri="{FF2B5EF4-FFF2-40B4-BE49-F238E27FC236}">
                <a16:creationId xmlns:a16="http://schemas.microsoft.com/office/drawing/2014/main" id="{213B0AB2-C37B-5746-B95F-DBA23E12453B}"/>
              </a:ext>
            </a:extLst>
          </p:cNvPr>
          <p:cNvSpPr>
            <a:spLocks noGrp="1"/>
          </p:cNvSpPr>
          <p:nvPr>
            <p:ph type="dt" sz="half" idx="10"/>
          </p:nvPr>
        </p:nvSpPr>
        <p:spPr/>
        <p:txBody>
          <a:bodyPr/>
          <a:lstStyle/>
          <a:p>
            <a:fld id="{7A2DBF99-FEC6-E448-9B4C-71FA6EB37E1A}" type="datetimeFigureOut">
              <a:rPr lang="fr-FR" smtClean="0"/>
              <a:t>21/02/2018</a:t>
            </a:fld>
            <a:endParaRPr lang="fr-FR"/>
          </a:p>
        </p:txBody>
      </p:sp>
      <p:sp>
        <p:nvSpPr>
          <p:cNvPr id="4" name="Footer Placeholder 3">
            <a:extLst>
              <a:ext uri="{FF2B5EF4-FFF2-40B4-BE49-F238E27FC236}">
                <a16:creationId xmlns:a16="http://schemas.microsoft.com/office/drawing/2014/main" id="{FA20699C-793F-C342-A467-1B4F45839214}"/>
              </a:ext>
            </a:extLst>
          </p:cNvPr>
          <p:cNvSpPr>
            <a:spLocks noGrp="1"/>
          </p:cNvSpPr>
          <p:nvPr>
            <p:ph type="ftr" sz="quarter" idx="11"/>
          </p:nvPr>
        </p:nvSpPr>
        <p:spPr/>
        <p:txBody>
          <a:bodyPr/>
          <a:lstStyle/>
          <a:p>
            <a:endParaRPr lang="fr-FR"/>
          </a:p>
        </p:txBody>
      </p:sp>
      <p:sp>
        <p:nvSpPr>
          <p:cNvPr id="5" name="Slide Number Placeholder 4">
            <a:extLst>
              <a:ext uri="{FF2B5EF4-FFF2-40B4-BE49-F238E27FC236}">
                <a16:creationId xmlns:a16="http://schemas.microsoft.com/office/drawing/2014/main" id="{183C6CE0-ACA2-4C44-B25D-4A15333B35C0}"/>
              </a:ext>
            </a:extLst>
          </p:cNvPr>
          <p:cNvSpPr>
            <a:spLocks noGrp="1"/>
          </p:cNvSpPr>
          <p:nvPr>
            <p:ph type="sldNum" sz="quarter" idx="12"/>
          </p:nvPr>
        </p:nvSpPr>
        <p:spPr/>
        <p:txBody>
          <a:bodyPr/>
          <a:lstStyle/>
          <a:p>
            <a:fld id="{5DB20064-3ABC-204C-9183-C5C3C4F1944C}" type="slidenum">
              <a:rPr lang="fr-FR" smtClean="0"/>
              <a:t>‹N°›</a:t>
            </a:fld>
            <a:endParaRPr lang="fr-FR"/>
          </a:p>
        </p:txBody>
      </p:sp>
    </p:spTree>
    <p:extLst>
      <p:ext uri="{BB962C8B-B14F-4D97-AF65-F5344CB8AC3E}">
        <p14:creationId xmlns:p14="http://schemas.microsoft.com/office/powerpoint/2010/main" val="2440538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FC0777-C50F-2D49-A345-A21563DD39B6}"/>
              </a:ext>
            </a:extLst>
          </p:cNvPr>
          <p:cNvSpPr>
            <a:spLocks noGrp="1"/>
          </p:cNvSpPr>
          <p:nvPr>
            <p:ph type="dt" sz="half" idx="10"/>
          </p:nvPr>
        </p:nvSpPr>
        <p:spPr/>
        <p:txBody>
          <a:bodyPr/>
          <a:lstStyle/>
          <a:p>
            <a:fld id="{7A2DBF99-FEC6-E448-9B4C-71FA6EB37E1A}" type="datetimeFigureOut">
              <a:rPr lang="fr-FR" smtClean="0"/>
              <a:t>21/02/2018</a:t>
            </a:fld>
            <a:endParaRPr lang="fr-FR"/>
          </a:p>
        </p:txBody>
      </p:sp>
      <p:sp>
        <p:nvSpPr>
          <p:cNvPr id="3" name="Footer Placeholder 2">
            <a:extLst>
              <a:ext uri="{FF2B5EF4-FFF2-40B4-BE49-F238E27FC236}">
                <a16:creationId xmlns:a16="http://schemas.microsoft.com/office/drawing/2014/main" id="{2F043043-EF23-DA47-9C5F-C1E04FA1D527}"/>
              </a:ext>
            </a:extLst>
          </p:cNvPr>
          <p:cNvSpPr>
            <a:spLocks noGrp="1"/>
          </p:cNvSpPr>
          <p:nvPr>
            <p:ph type="ftr" sz="quarter" idx="11"/>
          </p:nvPr>
        </p:nvSpPr>
        <p:spPr/>
        <p:txBody>
          <a:bodyPr/>
          <a:lstStyle/>
          <a:p>
            <a:endParaRPr lang="fr-FR"/>
          </a:p>
        </p:txBody>
      </p:sp>
      <p:sp>
        <p:nvSpPr>
          <p:cNvPr id="4" name="Slide Number Placeholder 3">
            <a:extLst>
              <a:ext uri="{FF2B5EF4-FFF2-40B4-BE49-F238E27FC236}">
                <a16:creationId xmlns:a16="http://schemas.microsoft.com/office/drawing/2014/main" id="{C14CB5FC-19C5-4E45-80DD-0E96723F420E}"/>
              </a:ext>
            </a:extLst>
          </p:cNvPr>
          <p:cNvSpPr>
            <a:spLocks noGrp="1"/>
          </p:cNvSpPr>
          <p:nvPr>
            <p:ph type="sldNum" sz="quarter" idx="12"/>
          </p:nvPr>
        </p:nvSpPr>
        <p:spPr/>
        <p:txBody>
          <a:bodyPr/>
          <a:lstStyle/>
          <a:p>
            <a:fld id="{5DB20064-3ABC-204C-9183-C5C3C4F1944C}" type="slidenum">
              <a:rPr lang="fr-FR" smtClean="0"/>
              <a:t>‹N°›</a:t>
            </a:fld>
            <a:endParaRPr lang="fr-FR"/>
          </a:p>
        </p:txBody>
      </p:sp>
    </p:spTree>
    <p:extLst>
      <p:ext uri="{BB962C8B-B14F-4D97-AF65-F5344CB8AC3E}">
        <p14:creationId xmlns:p14="http://schemas.microsoft.com/office/powerpoint/2010/main" val="21811271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E657B-0F8F-9E4C-A803-D4ADA1AD96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Content Placeholder 2">
            <a:extLst>
              <a:ext uri="{FF2B5EF4-FFF2-40B4-BE49-F238E27FC236}">
                <a16:creationId xmlns:a16="http://schemas.microsoft.com/office/drawing/2014/main" id="{F9062F94-B840-3144-B5C5-4CB24A0DFF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a:extLst>
              <a:ext uri="{FF2B5EF4-FFF2-40B4-BE49-F238E27FC236}">
                <a16:creationId xmlns:a16="http://schemas.microsoft.com/office/drawing/2014/main" id="{36761015-FDA2-CD4E-9274-96CF11DCBC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E1A0E9F-2F98-EE40-896C-F670EFBD80F1}"/>
              </a:ext>
            </a:extLst>
          </p:cNvPr>
          <p:cNvSpPr>
            <a:spLocks noGrp="1"/>
          </p:cNvSpPr>
          <p:nvPr>
            <p:ph type="dt" sz="half" idx="10"/>
          </p:nvPr>
        </p:nvSpPr>
        <p:spPr/>
        <p:txBody>
          <a:bodyPr/>
          <a:lstStyle/>
          <a:p>
            <a:fld id="{7A2DBF99-FEC6-E448-9B4C-71FA6EB37E1A}" type="datetimeFigureOut">
              <a:rPr lang="fr-FR" smtClean="0"/>
              <a:t>21/02/2018</a:t>
            </a:fld>
            <a:endParaRPr lang="fr-FR"/>
          </a:p>
        </p:txBody>
      </p:sp>
      <p:sp>
        <p:nvSpPr>
          <p:cNvPr id="6" name="Footer Placeholder 5">
            <a:extLst>
              <a:ext uri="{FF2B5EF4-FFF2-40B4-BE49-F238E27FC236}">
                <a16:creationId xmlns:a16="http://schemas.microsoft.com/office/drawing/2014/main" id="{E3C958E7-FC58-E94D-B11E-10581A227E46}"/>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A5806F48-CBE2-734A-8A29-6DFAB2B4A08E}"/>
              </a:ext>
            </a:extLst>
          </p:cNvPr>
          <p:cNvSpPr>
            <a:spLocks noGrp="1"/>
          </p:cNvSpPr>
          <p:nvPr>
            <p:ph type="sldNum" sz="quarter" idx="12"/>
          </p:nvPr>
        </p:nvSpPr>
        <p:spPr/>
        <p:txBody>
          <a:bodyPr/>
          <a:lstStyle/>
          <a:p>
            <a:fld id="{5DB20064-3ABC-204C-9183-C5C3C4F1944C}" type="slidenum">
              <a:rPr lang="fr-FR" smtClean="0"/>
              <a:t>‹N°›</a:t>
            </a:fld>
            <a:endParaRPr lang="fr-FR"/>
          </a:p>
        </p:txBody>
      </p:sp>
    </p:spTree>
    <p:extLst>
      <p:ext uri="{BB962C8B-B14F-4D97-AF65-F5344CB8AC3E}">
        <p14:creationId xmlns:p14="http://schemas.microsoft.com/office/powerpoint/2010/main" val="437660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81B64-8D78-ED4A-993F-B65C3D5B9B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Picture Placeholder 2">
            <a:extLst>
              <a:ext uri="{FF2B5EF4-FFF2-40B4-BE49-F238E27FC236}">
                <a16:creationId xmlns:a16="http://schemas.microsoft.com/office/drawing/2014/main" id="{A87851E5-DE8A-E44F-B45D-5F9F26B188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a:extLst>
              <a:ext uri="{FF2B5EF4-FFF2-40B4-BE49-F238E27FC236}">
                <a16:creationId xmlns:a16="http://schemas.microsoft.com/office/drawing/2014/main" id="{503CCC4D-07EE-2244-9843-BE5B05BC11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0BBC66A-F16D-0140-B6FD-7BCDDBD2917D}"/>
              </a:ext>
            </a:extLst>
          </p:cNvPr>
          <p:cNvSpPr>
            <a:spLocks noGrp="1"/>
          </p:cNvSpPr>
          <p:nvPr>
            <p:ph type="dt" sz="half" idx="10"/>
          </p:nvPr>
        </p:nvSpPr>
        <p:spPr/>
        <p:txBody>
          <a:bodyPr/>
          <a:lstStyle/>
          <a:p>
            <a:fld id="{7A2DBF99-FEC6-E448-9B4C-71FA6EB37E1A}" type="datetimeFigureOut">
              <a:rPr lang="fr-FR" smtClean="0"/>
              <a:t>21/02/2018</a:t>
            </a:fld>
            <a:endParaRPr lang="fr-FR"/>
          </a:p>
        </p:txBody>
      </p:sp>
      <p:sp>
        <p:nvSpPr>
          <p:cNvPr id="6" name="Footer Placeholder 5">
            <a:extLst>
              <a:ext uri="{FF2B5EF4-FFF2-40B4-BE49-F238E27FC236}">
                <a16:creationId xmlns:a16="http://schemas.microsoft.com/office/drawing/2014/main" id="{1982D5C2-C694-BF47-AEC3-5B6A5BEADEE1}"/>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EB54C6E9-9443-2B49-A6EE-362879A27479}"/>
              </a:ext>
            </a:extLst>
          </p:cNvPr>
          <p:cNvSpPr>
            <a:spLocks noGrp="1"/>
          </p:cNvSpPr>
          <p:nvPr>
            <p:ph type="sldNum" sz="quarter" idx="12"/>
          </p:nvPr>
        </p:nvSpPr>
        <p:spPr/>
        <p:txBody>
          <a:bodyPr/>
          <a:lstStyle/>
          <a:p>
            <a:fld id="{5DB20064-3ABC-204C-9183-C5C3C4F1944C}" type="slidenum">
              <a:rPr lang="fr-FR" smtClean="0"/>
              <a:t>‹N°›</a:t>
            </a:fld>
            <a:endParaRPr lang="fr-FR"/>
          </a:p>
        </p:txBody>
      </p:sp>
    </p:spTree>
    <p:extLst>
      <p:ext uri="{BB962C8B-B14F-4D97-AF65-F5344CB8AC3E}">
        <p14:creationId xmlns:p14="http://schemas.microsoft.com/office/powerpoint/2010/main" val="3222619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B205E7-40F7-7C43-B365-9095AAED1B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a:extLst>
              <a:ext uri="{FF2B5EF4-FFF2-40B4-BE49-F238E27FC236}">
                <a16:creationId xmlns:a16="http://schemas.microsoft.com/office/drawing/2014/main" id="{81E5AE32-444E-5A47-BC3F-C419B576F6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B27FB856-1519-FC44-B36C-83CAB9AE20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2DBF99-FEC6-E448-9B4C-71FA6EB37E1A}" type="datetimeFigureOut">
              <a:rPr lang="fr-FR" smtClean="0"/>
              <a:t>21/02/2018</a:t>
            </a:fld>
            <a:endParaRPr lang="fr-FR"/>
          </a:p>
        </p:txBody>
      </p:sp>
      <p:sp>
        <p:nvSpPr>
          <p:cNvPr id="5" name="Footer Placeholder 4">
            <a:extLst>
              <a:ext uri="{FF2B5EF4-FFF2-40B4-BE49-F238E27FC236}">
                <a16:creationId xmlns:a16="http://schemas.microsoft.com/office/drawing/2014/main" id="{86645B59-7E00-014A-97CE-FF7824C1EE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a:extLst>
              <a:ext uri="{FF2B5EF4-FFF2-40B4-BE49-F238E27FC236}">
                <a16:creationId xmlns:a16="http://schemas.microsoft.com/office/drawing/2014/main" id="{117DEA26-D486-3342-9112-68EECD34C3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B20064-3ABC-204C-9183-C5C3C4F1944C}" type="slidenum">
              <a:rPr lang="fr-FR" smtClean="0"/>
              <a:t>‹N°›</a:t>
            </a:fld>
            <a:endParaRPr lang="fr-FR"/>
          </a:p>
        </p:txBody>
      </p:sp>
    </p:spTree>
    <p:extLst>
      <p:ext uri="{BB962C8B-B14F-4D97-AF65-F5344CB8AC3E}">
        <p14:creationId xmlns:p14="http://schemas.microsoft.com/office/powerpoint/2010/main" val="539381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image" Target="../media/image129.jp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hyperlink" Target="http://web-com.cnam.fr/" TargetMode="Externa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4.png"/><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6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 Id="rId4" Type="http://schemas.openxmlformats.org/officeDocument/2006/relationships/image" Target="../media/image61.jpg"/></Relationships>
</file>

<file path=ppt/slides/_rels/slide6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jpg"/><Relationship Id="rId2" Type="http://schemas.openxmlformats.org/officeDocument/2006/relationships/image" Target="../media/image68.png"/><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72.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xml"/><Relationship Id="rId5" Type="http://schemas.openxmlformats.org/officeDocument/2006/relationships/image" Target="../media/image67.png"/><Relationship Id="rId4" Type="http://schemas.openxmlformats.org/officeDocument/2006/relationships/image" Target="../media/image78.png"/></Relationships>
</file>

<file path=ppt/slides/_rels/slide7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xml"/><Relationship Id="rId5" Type="http://schemas.openxmlformats.org/officeDocument/2006/relationships/image" Target="../media/image67.png"/><Relationship Id="rId4" Type="http://schemas.openxmlformats.org/officeDocument/2006/relationships/image" Target="../media/image79.png"/></Relationships>
</file>

<file path=ppt/slides/_rels/slide7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6.png"/><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7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84.png"/><Relationship Id="rId1" Type="http://schemas.openxmlformats.org/officeDocument/2006/relationships/slideLayout" Target="../slideLayouts/slideLayout1.xml"/><Relationship Id="rId5" Type="http://schemas.openxmlformats.org/officeDocument/2006/relationships/image" Target="../media/image86.jpg"/><Relationship Id="rId4" Type="http://schemas.openxmlformats.org/officeDocument/2006/relationships/image" Target="../media/image85.jpg"/></Relationships>
</file>

<file path=ppt/slides/_rels/slide7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84.png"/><Relationship Id="rId1" Type="http://schemas.openxmlformats.org/officeDocument/2006/relationships/slideLayout" Target="../slideLayouts/slideLayout1.xml"/><Relationship Id="rId5" Type="http://schemas.openxmlformats.org/officeDocument/2006/relationships/image" Target="../media/image88.jpg"/><Relationship Id="rId4" Type="http://schemas.openxmlformats.org/officeDocument/2006/relationships/image" Target="../media/image87.jp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84.png"/><Relationship Id="rId1" Type="http://schemas.openxmlformats.org/officeDocument/2006/relationships/slideLayout" Target="../slideLayouts/slideLayout1.xml"/><Relationship Id="rId4" Type="http://schemas.openxmlformats.org/officeDocument/2006/relationships/image" Target="../media/image89.jpg"/></Relationships>
</file>

<file path=ppt/slides/_rels/slide8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90.jpg"/><Relationship Id="rId1" Type="http://schemas.openxmlformats.org/officeDocument/2006/relationships/slideLayout" Target="../slideLayouts/slideLayout1.xml"/><Relationship Id="rId4" Type="http://schemas.openxmlformats.org/officeDocument/2006/relationships/image" Target="../media/image91.jpg"/></Relationships>
</file>

<file path=ppt/slides/_rels/slide8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92.jpg"/><Relationship Id="rId1" Type="http://schemas.openxmlformats.org/officeDocument/2006/relationships/slideLayout" Target="../slideLayouts/slideLayout1.xml"/><Relationship Id="rId5" Type="http://schemas.openxmlformats.org/officeDocument/2006/relationships/image" Target="../media/image94.jpg"/><Relationship Id="rId4" Type="http://schemas.openxmlformats.org/officeDocument/2006/relationships/image" Target="../media/image93.jpg"/></Relationships>
</file>

<file path=ppt/slides/_rels/slide8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92.jpg"/><Relationship Id="rId1" Type="http://schemas.openxmlformats.org/officeDocument/2006/relationships/slideLayout" Target="../slideLayouts/slideLayout1.xml"/><Relationship Id="rId5" Type="http://schemas.openxmlformats.org/officeDocument/2006/relationships/image" Target="../media/image96.jpg"/><Relationship Id="rId4" Type="http://schemas.openxmlformats.org/officeDocument/2006/relationships/image" Target="../media/image95.jpg"/></Relationships>
</file>

<file path=ppt/slides/_rels/slide8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92.jpg"/><Relationship Id="rId1" Type="http://schemas.openxmlformats.org/officeDocument/2006/relationships/slideLayout" Target="../slideLayouts/slideLayout1.xml"/><Relationship Id="rId4" Type="http://schemas.openxmlformats.org/officeDocument/2006/relationships/image" Target="../media/image97.jpg"/></Relationships>
</file>

<file path=ppt/slides/_rels/slide8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98.jpg"/><Relationship Id="rId1" Type="http://schemas.openxmlformats.org/officeDocument/2006/relationships/slideLayout" Target="../slideLayouts/slideLayout1.xml"/><Relationship Id="rId4" Type="http://schemas.openxmlformats.org/officeDocument/2006/relationships/image" Target="../media/image99.jpg"/></Relationships>
</file>

<file path=ppt/slides/_rels/slide8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00.jpg"/><Relationship Id="rId1" Type="http://schemas.openxmlformats.org/officeDocument/2006/relationships/slideLayout" Target="../slideLayouts/slideLayout1.xml"/><Relationship Id="rId4" Type="http://schemas.openxmlformats.org/officeDocument/2006/relationships/image" Target="../media/image101.jpg"/></Relationships>
</file>

<file path=ppt/slides/_rels/slide87.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2.jpg"/><Relationship Id="rId1" Type="http://schemas.openxmlformats.org/officeDocument/2006/relationships/slideLayout" Target="../slideLayouts/slideLayout1.xml"/><Relationship Id="rId5" Type="http://schemas.openxmlformats.org/officeDocument/2006/relationships/image" Target="../media/image105.jpg"/><Relationship Id="rId4" Type="http://schemas.openxmlformats.org/officeDocument/2006/relationships/image" Target="../media/image104.jpg"/></Relationships>
</file>

<file path=ppt/slides/_rels/slide88.xml.rels><?xml version="1.0" encoding="UTF-8" standalone="yes"?>
<Relationships xmlns="http://schemas.openxmlformats.org/package/2006/relationships"><Relationship Id="rId3" Type="http://schemas.openxmlformats.org/officeDocument/2006/relationships/image" Target="../media/image106.jpg"/><Relationship Id="rId7" Type="http://schemas.openxmlformats.org/officeDocument/2006/relationships/image" Target="../media/image110.jpg"/><Relationship Id="rId2" Type="http://schemas.openxmlformats.org/officeDocument/2006/relationships/image" Target="../media/image105.jpg"/><Relationship Id="rId1" Type="http://schemas.openxmlformats.org/officeDocument/2006/relationships/slideLayout" Target="../slideLayouts/slideLayout1.xml"/><Relationship Id="rId6" Type="http://schemas.openxmlformats.org/officeDocument/2006/relationships/image" Target="../media/image109.jpg"/><Relationship Id="rId5" Type="http://schemas.openxmlformats.org/officeDocument/2006/relationships/image" Target="../media/image108.jpg"/><Relationship Id="rId4" Type="http://schemas.openxmlformats.org/officeDocument/2006/relationships/image" Target="../media/image107.jpg"/></Relationships>
</file>

<file path=ppt/slides/_rels/slide89.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11.jpg"/><Relationship Id="rId1" Type="http://schemas.openxmlformats.org/officeDocument/2006/relationships/slideLayout" Target="../slideLayouts/slideLayout1.xml"/><Relationship Id="rId4" Type="http://schemas.openxmlformats.org/officeDocument/2006/relationships/image" Target="../media/image113.jpg"/></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114.jpg"/><Relationship Id="rId1" Type="http://schemas.openxmlformats.org/officeDocument/2006/relationships/slideLayout" Target="../slideLayouts/slideLayout1.xml"/><Relationship Id="rId5" Type="http://schemas.openxmlformats.org/officeDocument/2006/relationships/image" Target="../media/image117.jpg"/><Relationship Id="rId4" Type="http://schemas.openxmlformats.org/officeDocument/2006/relationships/image" Target="../media/image116.jpg"/></Relationships>
</file>

<file path=ppt/slides/_rels/slide92.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image" Target="../media/image118.jpg"/><Relationship Id="rId1" Type="http://schemas.openxmlformats.org/officeDocument/2006/relationships/slideLayout" Target="../slideLayouts/slideLayout1.xml"/><Relationship Id="rId5" Type="http://schemas.openxmlformats.org/officeDocument/2006/relationships/image" Target="../media/image117.jpg"/><Relationship Id="rId4" Type="http://schemas.openxmlformats.org/officeDocument/2006/relationships/image" Target="../media/image120.jpg"/></Relationships>
</file>

<file path=ppt/slides/_rels/slide93.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image" Target="../media/image117.jp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117.jpg"/><Relationship Id="rId1" Type="http://schemas.openxmlformats.org/officeDocument/2006/relationships/slideLayout" Target="../slideLayouts/slideLayout1.xml"/><Relationship Id="rId5" Type="http://schemas.openxmlformats.org/officeDocument/2006/relationships/image" Target="../media/image124.jpg"/><Relationship Id="rId4" Type="http://schemas.openxmlformats.org/officeDocument/2006/relationships/image" Target="../media/image123.jpg"/></Relationships>
</file>

<file path=ppt/slides/_rels/slide95.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125.jpg"/><Relationship Id="rId1" Type="http://schemas.openxmlformats.org/officeDocument/2006/relationships/slideLayout" Target="../slideLayouts/slideLayout1.xml"/><Relationship Id="rId6" Type="http://schemas.openxmlformats.org/officeDocument/2006/relationships/image" Target="../media/image128.jpg"/><Relationship Id="rId5" Type="http://schemas.openxmlformats.org/officeDocument/2006/relationships/image" Target="../media/image127.jpg"/><Relationship Id="rId4" Type="http://schemas.openxmlformats.org/officeDocument/2006/relationships/image" Target="../media/image126.jp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D1406F68-92F4-A54C-B27E-CC00E46E4E70}"/>
              </a:ext>
            </a:extLst>
          </p:cNvPr>
          <p:cNvGrpSpPr/>
          <p:nvPr/>
        </p:nvGrpSpPr>
        <p:grpSpPr>
          <a:xfrm>
            <a:off x="0" y="-11432"/>
            <a:ext cx="12192000" cy="6869432"/>
            <a:chOff x="0" y="-11432"/>
            <a:chExt cx="12192000" cy="6869432"/>
          </a:xfrm>
        </p:grpSpPr>
        <p:sp>
          <p:nvSpPr>
            <p:cNvPr id="3" name="Rectangle 2">
              <a:extLst>
                <a:ext uri="{FF2B5EF4-FFF2-40B4-BE49-F238E27FC236}">
                  <a16:creationId xmlns:a16="http://schemas.microsoft.com/office/drawing/2014/main" id="{39625B33-6B9D-094D-BE0E-46AEB5B405DE}"/>
                </a:ext>
              </a:extLst>
            </p:cNvPr>
            <p:cNvSpPr/>
            <p:nvPr/>
          </p:nvSpPr>
          <p:spPr>
            <a:xfrm>
              <a:off x="0" y="-11432"/>
              <a:ext cx="12192000" cy="6869432"/>
            </a:xfrm>
            <a:prstGeom prst="rect">
              <a:avLst/>
            </a:prstGeom>
            <a:solidFill>
              <a:srgbClr val="C1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2" name="Picture 11">
              <a:extLst>
                <a:ext uri="{FF2B5EF4-FFF2-40B4-BE49-F238E27FC236}">
                  <a16:creationId xmlns:a16="http://schemas.microsoft.com/office/drawing/2014/main" id="{3748A571-37E3-BA4D-9219-BE6829AE56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0175" y="2997200"/>
              <a:ext cx="4311650" cy="813519"/>
            </a:xfrm>
            <a:prstGeom prst="rect">
              <a:avLst/>
            </a:prstGeom>
          </p:spPr>
        </p:pic>
      </p:grpSp>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spTree>
    <p:extLst>
      <p:ext uri="{BB962C8B-B14F-4D97-AF65-F5344CB8AC3E}">
        <p14:creationId xmlns:p14="http://schemas.microsoft.com/office/powerpoint/2010/main" val="32385654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9625B33-6B9D-094D-BE0E-46AEB5B405DE}"/>
              </a:ext>
            </a:extLst>
          </p:cNvPr>
          <p:cNvSpPr/>
          <p:nvPr/>
        </p:nvSpPr>
        <p:spPr>
          <a:xfrm>
            <a:off x="0" y="-11432"/>
            <a:ext cx="12192000" cy="6869432"/>
          </a:xfrm>
          <a:prstGeom prst="rect">
            <a:avLst/>
          </a:prstGeom>
          <a:solidFill>
            <a:srgbClr val="C1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sp>
        <p:nvSpPr>
          <p:cNvPr id="2" name="ZoneTexte 1"/>
          <p:cNvSpPr txBox="1"/>
          <p:nvPr/>
        </p:nvSpPr>
        <p:spPr>
          <a:xfrm>
            <a:off x="2729552" y="2429301"/>
            <a:ext cx="5964072" cy="1754326"/>
          </a:xfrm>
          <a:prstGeom prst="rect">
            <a:avLst/>
          </a:prstGeom>
          <a:noFill/>
        </p:spPr>
        <p:txBody>
          <a:bodyPr wrap="square" rtlCol="0">
            <a:spAutoFit/>
          </a:bodyPr>
          <a:lstStyle/>
          <a:p>
            <a:pPr algn="ctr"/>
            <a:r>
              <a:rPr lang="fr-FR" sz="5400" b="1" dirty="0"/>
              <a:t>1</a:t>
            </a:r>
            <a:r>
              <a:rPr lang="fr-FR" sz="5400" b="1" baseline="30000" dirty="0"/>
              <a:t>e</a:t>
            </a:r>
            <a:r>
              <a:rPr lang="fr-FR" sz="5400" b="1" dirty="0"/>
              <a:t> partie</a:t>
            </a:r>
          </a:p>
          <a:p>
            <a:pPr algn="ctr"/>
            <a:r>
              <a:rPr lang="fr-FR" sz="5400" b="1" dirty="0"/>
              <a:t>La gestion éditoriale</a:t>
            </a:r>
          </a:p>
        </p:txBody>
      </p:sp>
    </p:spTree>
    <p:extLst>
      <p:ext uri="{BB962C8B-B14F-4D97-AF65-F5344CB8AC3E}">
        <p14:creationId xmlns:p14="http://schemas.microsoft.com/office/powerpoint/2010/main" val="27985531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C21D3ED3-8E21-2E48-ABBC-120F76C4233F}"/>
              </a:ext>
            </a:extLst>
          </p:cNvPr>
          <p:cNvGrpSpPr/>
          <p:nvPr/>
        </p:nvGrpSpPr>
        <p:grpSpPr>
          <a:xfrm>
            <a:off x="3648307" y="-11437"/>
            <a:ext cx="4581292" cy="1145751"/>
            <a:chOff x="3314685" y="-11432"/>
            <a:chExt cx="4689517"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5" y="-11432"/>
              <a:ext cx="4689517"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305298" y="694812"/>
              <a:ext cx="3412903" cy="274434"/>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LES FONDAMENTAUX</a:t>
              </a: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140186" y="0"/>
            <a:ext cx="5022944" cy="1134318"/>
            <a:chOff x="-140187" y="1"/>
            <a:chExt cx="5022944"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140187" y="667335"/>
              <a:ext cx="5022944" cy="259045"/>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AMELIORER SON REFERENCEMENT</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sp>
        <p:nvSpPr>
          <p:cNvPr id="3" name="Rectangle 2"/>
          <p:cNvSpPr/>
          <p:nvPr/>
        </p:nvSpPr>
        <p:spPr>
          <a:xfrm>
            <a:off x="263703" y="1666774"/>
            <a:ext cx="6096000" cy="2153282"/>
          </a:xfrm>
          <a:prstGeom prst="rect">
            <a:avLst/>
          </a:prstGeom>
        </p:spPr>
        <p:txBody>
          <a:bodyPr>
            <a:spAutoFit/>
          </a:bodyPr>
          <a:lstStyle/>
          <a:p>
            <a:pPr>
              <a:lnSpc>
                <a:spcPct val="107000"/>
              </a:lnSpc>
              <a:spcAft>
                <a:spcPts val="800"/>
              </a:spcAft>
            </a:pPr>
            <a:r>
              <a:rPr lang="fr-FR" sz="2400" b="1" dirty="0">
                <a:latin typeface="Calibri" panose="020F0502020204030204" pitchFamily="34" charset="0"/>
                <a:ea typeface="Calibri" panose="020F0502020204030204" pitchFamily="34" charset="0"/>
                <a:cs typeface="Times New Roman" panose="02020603050405020304" pitchFamily="18" charset="0"/>
              </a:rPr>
              <a:t>Le contenu</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alibri" panose="020F0502020204030204" pitchFamily="34" charset="0"/>
              <a:buChar char="•"/>
            </a:pPr>
            <a:r>
              <a:rPr lang="fr-FR" sz="2400" dirty="0">
                <a:latin typeface="Calibri" panose="020F0502020204030204" pitchFamily="34" charset="0"/>
                <a:ea typeface="Calibri" panose="020F0502020204030204" pitchFamily="34" charset="0"/>
                <a:cs typeface="Times New Roman" panose="02020603050405020304" pitchFamily="18" charset="0"/>
              </a:rPr>
              <a:t>Au moins 200 mots dans la zone éditoriale</a:t>
            </a:r>
          </a:p>
          <a:p>
            <a:pPr marL="342900" lvl="0" indent="-342900">
              <a:lnSpc>
                <a:spcPct val="107000"/>
              </a:lnSpc>
              <a:spcAft>
                <a:spcPts val="0"/>
              </a:spcAft>
              <a:buFont typeface="Calibri" panose="020F0502020204030204" pitchFamily="34" charset="0"/>
              <a:buChar char="•"/>
            </a:pPr>
            <a:r>
              <a:rPr lang="fr-FR" sz="2400" dirty="0">
                <a:latin typeface="Calibri" panose="020F0502020204030204" pitchFamily="34" charset="0"/>
                <a:ea typeface="Calibri" panose="020F0502020204030204" pitchFamily="34" charset="0"/>
                <a:cs typeface="Times New Roman" panose="02020603050405020304" pitchFamily="18" charset="0"/>
              </a:rPr>
              <a:t>Une fréquence de mise à jour importante si requêtes chaudes</a:t>
            </a:r>
          </a:p>
          <a:p>
            <a:pPr marL="342900" lvl="0" indent="-342900">
              <a:lnSpc>
                <a:spcPct val="107000"/>
              </a:lnSpc>
              <a:spcAft>
                <a:spcPts val="800"/>
              </a:spcAft>
              <a:buFont typeface="Calibri" panose="020F0502020204030204" pitchFamily="34" charset="0"/>
              <a:buChar char="•"/>
            </a:pPr>
            <a:r>
              <a:rPr lang="fr-FR" sz="2400" dirty="0">
                <a:latin typeface="Calibri" panose="020F0502020204030204" pitchFamily="34" charset="0"/>
                <a:ea typeface="Calibri" panose="020F0502020204030204" pitchFamily="34" charset="0"/>
                <a:cs typeface="Times New Roman" panose="02020603050405020304" pitchFamily="18" charset="0"/>
              </a:rPr>
              <a:t>Du maillage interne</a:t>
            </a:r>
          </a:p>
        </p:txBody>
      </p:sp>
    </p:spTree>
    <p:extLst>
      <p:ext uri="{BB962C8B-B14F-4D97-AF65-F5344CB8AC3E}">
        <p14:creationId xmlns:p14="http://schemas.microsoft.com/office/powerpoint/2010/main" val="320094840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C21D3ED3-8E21-2E48-ABBC-120F76C4233F}"/>
              </a:ext>
            </a:extLst>
          </p:cNvPr>
          <p:cNvGrpSpPr/>
          <p:nvPr/>
        </p:nvGrpSpPr>
        <p:grpSpPr>
          <a:xfrm>
            <a:off x="3648307" y="-11437"/>
            <a:ext cx="4581292" cy="1145751"/>
            <a:chOff x="3314685" y="-11432"/>
            <a:chExt cx="4689517"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5" y="-11432"/>
              <a:ext cx="4689517"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305298" y="694812"/>
              <a:ext cx="3412903" cy="274434"/>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LES FONDAMENTAUX</a:t>
              </a: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140186" y="0"/>
            <a:ext cx="5022944" cy="1134318"/>
            <a:chOff x="-140187" y="1"/>
            <a:chExt cx="5022944"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140187" y="667335"/>
              <a:ext cx="5022944" cy="259045"/>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AMELIORER SON REFERENCEMENT</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sp>
        <p:nvSpPr>
          <p:cNvPr id="7" name="Rectangle 6"/>
          <p:cNvSpPr/>
          <p:nvPr/>
        </p:nvSpPr>
        <p:spPr>
          <a:xfrm>
            <a:off x="187129" y="1498100"/>
            <a:ext cx="6096000" cy="2860463"/>
          </a:xfrm>
          <a:prstGeom prst="rect">
            <a:avLst/>
          </a:prstGeom>
        </p:spPr>
        <p:txBody>
          <a:bodyPr>
            <a:spAutoFit/>
          </a:bodyPr>
          <a:lstStyle/>
          <a:p>
            <a:pPr>
              <a:lnSpc>
                <a:spcPct val="107000"/>
              </a:lnSpc>
              <a:spcAft>
                <a:spcPts val="800"/>
              </a:spcAft>
            </a:pPr>
            <a:r>
              <a:rPr lang="fr-FR" b="1" dirty="0">
                <a:latin typeface="Calibri" panose="020F0502020204030204" pitchFamily="34" charset="0"/>
                <a:ea typeface="Calibri" panose="020F0502020204030204" pitchFamily="34" charset="0"/>
                <a:cs typeface="Times New Roman" panose="02020603050405020304" pitchFamily="18" charset="0"/>
              </a:rPr>
              <a:t>La célébrité</a:t>
            </a:r>
            <a:endParaRPr lang="fr-FR"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La quantité de liens comptent.</a:t>
            </a:r>
          </a:p>
          <a:p>
            <a:pPr>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Mais elle compte moins que la qualité du lien.</a:t>
            </a:r>
          </a:p>
          <a:p>
            <a:pPr>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Un bon lien vient d’un site :</a:t>
            </a:r>
          </a:p>
          <a:p>
            <a:pPr marL="342900" lvl="0" indent="-342900">
              <a:lnSpc>
                <a:spcPct val="107000"/>
              </a:lnSpc>
              <a:spcAft>
                <a:spcPts val="0"/>
              </a:spcAft>
              <a:buFont typeface="Calibri" panose="020F0502020204030204" pitchFamily="34" charset="0"/>
              <a:buChar char="•"/>
            </a:pPr>
            <a:r>
              <a:rPr lang="fr-FR" dirty="0">
                <a:latin typeface="Calibri" panose="020F0502020204030204" pitchFamily="34" charset="0"/>
                <a:ea typeface="Calibri" panose="020F0502020204030204" pitchFamily="34" charset="0"/>
                <a:cs typeface="Times New Roman" panose="02020603050405020304" pitchFamily="18" charset="0"/>
              </a:rPr>
              <a:t>Dans la même thématique</a:t>
            </a:r>
          </a:p>
          <a:p>
            <a:pPr marL="342900" lvl="0" indent="-342900">
              <a:lnSpc>
                <a:spcPct val="107000"/>
              </a:lnSpc>
              <a:spcAft>
                <a:spcPts val="0"/>
              </a:spcAft>
              <a:buFont typeface="Calibri" panose="020F0502020204030204" pitchFamily="34" charset="0"/>
              <a:buChar char="•"/>
            </a:pPr>
            <a:r>
              <a:rPr lang="fr-FR" dirty="0">
                <a:latin typeface="Calibri" panose="020F0502020204030204" pitchFamily="34" charset="0"/>
                <a:ea typeface="Calibri" panose="020F0502020204030204" pitchFamily="34" charset="0"/>
                <a:cs typeface="Times New Roman" panose="02020603050405020304" pitchFamily="18" charset="0"/>
              </a:rPr>
              <a:t>Dans la même langue</a:t>
            </a:r>
          </a:p>
          <a:p>
            <a:pPr marL="342900" lvl="0" indent="-342900">
              <a:lnSpc>
                <a:spcPct val="107000"/>
              </a:lnSpc>
              <a:spcAft>
                <a:spcPts val="0"/>
              </a:spcAft>
              <a:buFont typeface="Calibri" panose="020F0502020204030204" pitchFamily="34" charset="0"/>
              <a:buChar char="•"/>
            </a:pPr>
            <a:r>
              <a:rPr lang="fr-FR" dirty="0">
                <a:latin typeface="Calibri" panose="020F0502020204030204" pitchFamily="34" charset="0"/>
                <a:ea typeface="Calibri" panose="020F0502020204030204" pitchFamily="34" charset="0"/>
                <a:cs typeface="Times New Roman" panose="02020603050405020304" pitchFamily="18" charset="0"/>
              </a:rPr>
              <a:t>Populaire</a:t>
            </a:r>
          </a:p>
          <a:p>
            <a:pPr marL="342900" lvl="0" indent="-342900">
              <a:lnSpc>
                <a:spcPct val="107000"/>
              </a:lnSpc>
              <a:spcAft>
                <a:spcPts val="800"/>
              </a:spcAft>
              <a:buFont typeface="Calibri" panose="020F0502020204030204" pitchFamily="34" charset="0"/>
              <a:buChar char="•"/>
            </a:pPr>
            <a:r>
              <a:rPr lang="fr-FR" dirty="0">
                <a:latin typeface="Calibri" panose="020F0502020204030204" pitchFamily="34" charset="0"/>
                <a:ea typeface="Calibri" panose="020F0502020204030204" pitchFamily="34" charset="0"/>
                <a:cs typeface="Times New Roman" panose="02020603050405020304" pitchFamily="18" charset="0"/>
              </a:rPr>
              <a:t>De qualité (explicite)</a:t>
            </a:r>
          </a:p>
        </p:txBody>
      </p:sp>
    </p:spTree>
    <p:extLst>
      <p:ext uri="{BB962C8B-B14F-4D97-AF65-F5344CB8AC3E}">
        <p14:creationId xmlns:p14="http://schemas.microsoft.com/office/powerpoint/2010/main" val="122441223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C21D3ED3-8E21-2E48-ABBC-120F76C4233F}"/>
              </a:ext>
            </a:extLst>
          </p:cNvPr>
          <p:cNvGrpSpPr/>
          <p:nvPr/>
        </p:nvGrpSpPr>
        <p:grpSpPr>
          <a:xfrm>
            <a:off x="3648307" y="-11437"/>
            <a:ext cx="6696696" cy="1145751"/>
            <a:chOff x="3314685" y="-11432"/>
            <a:chExt cx="4689517"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5" y="-11432"/>
              <a:ext cx="4689517"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305298" y="694812"/>
              <a:ext cx="3412903" cy="259045"/>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LA NOTION DE REQUETE PRINCIPALE</a:t>
              </a: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140186" y="0"/>
            <a:ext cx="5022944" cy="1134318"/>
            <a:chOff x="-140187" y="1"/>
            <a:chExt cx="5022944"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140187" y="667335"/>
              <a:ext cx="5022944" cy="259045"/>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AMELIORER SON REFERENCEMENT</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sp>
        <p:nvSpPr>
          <p:cNvPr id="7" name="Rectangle 6"/>
          <p:cNvSpPr/>
          <p:nvPr/>
        </p:nvSpPr>
        <p:spPr>
          <a:xfrm>
            <a:off x="736825" y="1371291"/>
            <a:ext cx="11245755" cy="4801314"/>
          </a:xfrm>
          <a:prstGeom prst="rect">
            <a:avLst/>
          </a:prstGeom>
        </p:spPr>
        <p:txBody>
          <a:bodyPr wrap="square">
            <a:spAutoFit/>
          </a:bodyPr>
          <a:lstStyle/>
          <a:p>
            <a:r>
              <a:rPr lang="fr-FR" dirty="0"/>
              <a:t>Le choix du mot clé se fera sur la base d'un arbitrage entre :</a:t>
            </a:r>
          </a:p>
          <a:p>
            <a:r>
              <a:rPr lang="fr-FR" dirty="0"/>
              <a:t>- Son potentiel</a:t>
            </a:r>
          </a:p>
          <a:p>
            <a:r>
              <a:rPr lang="fr-FR" dirty="0"/>
              <a:t>- La faisabilité de positionnement</a:t>
            </a:r>
          </a:p>
          <a:p>
            <a:endParaRPr lang="fr-FR" dirty="0"/>
          </a:p>
          <a:p>
            <a:r>
              <a:rPr lang="fr-FR" dirty="0"/>
              <a:t>Plus une requête sera concurrentielle, plus long sera le délai pour obtenir des résultats (car il faut partir à la chasse aux liens).</a:t>
            </a:r>
          </a:p>
          <a:p>
            <a:r>
              <a:rPr lang="fr-FR" dirty="0"/>
              <a:t>Chaque page (article) est optimisée pour une requête principale (RP ), plus ou moins précise.</a:t>
            </a:r>
          </a:p>
          <a:p>
            <a:r>
              <a:rPr lang="fr-FR" dirty="0"/>
              <a:t>Plus on descend dans l’arborescence, plus les RP sont spécifiques.</a:t>
            </a:r>
            <a:br>
              <a:rPr lang="fr-FR" dirty="0"/>
            </a:br>
            <a:r>
              <a:rPr lang="fr-FR" dirty="0"/>
              <a:t>1 page = 1 article, 1 concept, 1 idée, 1 thème !</a:t>
            </a:r>
          </a:p>
          <a:p>
            <a:endParaRPr lang="fr-FR" dirty="0"/>
          </a:p>
          <a:p>
            <a:endParaRPr lang="fr-FR" dirty="0"/>
          </a:p>
          <a:p>
            <a:r>
              <a:rPr lang="fr-FR" dirty="0"/>
              <a:t>Chaque RP doit se traduire dans la page par un champ lexical.</a:t>
            </a:r>
          </a:p>
          <a:p>
            <a:r>
              <a:rPr lang="fr-FR" dirty="0"/>
              <a:t>- Choisir au moins 4 synonymes par mot-clé: « Avec quels termes j’expliquerais la RP à quelqu’un qui ne connaît pas ce domaine ? »</a:t>
            </a:r>
          </a:p>
          <a:p>
            <a:r>
              <a:rPr lang="fr-FR" dirty="0"/>
              <a:t>- Trouvés la plupart du temps par </a:t>
            </a:r>
            <a:r>
              <a:rPr lang="fr-FR" dirty="0" err="1"/>
              <a:t>brain-storming</a:t>
            </a:r>
            <a:r>
              <a:rPr lang="fr-FR" dirty="0"/>
              <a:t> et connaissance de votre domaine professionnel, mais aussi grâce à des outils en ligne ;</a:t>
            </a:r>
          </a:p>
          <a:p>
            <a:r>
              <a:rPr lang="fr-FR" dirty="0"/>
              <a:t>- Servent à enrichir la sémantique de vos textes, étendre le champ lexical.</a:t>
            </a:r>
          </a:p>
        </p:txBody>
      </p:sp>
    </p:spTree>
    <p:extLst>
      <p:ext uri="{BB962C8B-B14F-4D97-AF65-F5344CB8AC3E}">
        <p14:creationId xmlns:p14="http://schemas.microsoft.com/office/powerpoint/2010/main" val="327934116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C21D3ED3-8E21-2E48-ABBC-120F76C4233F}"/>
              </a:ext>
            </a:extLst>
          </p:cNvPr>
          <p:cNvGrpSpPr/>
          <p:nvPr/>
        </p:nvGrpSpPr>
        <p:grpSpPr>
          <a:xfrm>
            <a:off x="3648307" y="-11437"/>
            <a:ext cx="6696696" cy="1145751"/>
            <a:chOff x="3314685" y="-11432"/>
            <a:chExt cx="4689517"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5" y="-11432"/>
              <a:ext cx="4689517"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305298" y="694812"/>
              <a:ext cx="3412903" cy="259045"/>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LA NOTION DE REQUETE PRINCIPALE</a:t>
              </a: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140186" y="0"/>
            <a:ext cx="5022944" cy="1134318"/>
            <a:chOff x="-140187" y="1"/>
            <a:chExt cx="5022944"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140187" y="667335"/>
              <a:ext cx="5022944" cy="259045"/>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AMELIORER SON REFERENCEMENT</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sp>
        <p:nvSpPr>
          <p:cNvPr id="7" name="Rectangle 6"/>
          <p:cNvSpPr/>
          <p:nvPr/>
        </p:nvSpPr>
        <p:spPr>
          <a:xfrm>
            <a:off x="1373777" y="2899840"/>
            <a:ext cx="11245755" cy="1200329"/>
          </a:xfrm>
          <a:prstGeom prst="rect">
            <a:avLst/>
          </a:prstGeom>
        </p:spPr>
        <p:txBody>
          <a:bodyPr wrap="square">
            <a:spAutoFit/>
          </a:bodyPr>
          <a:lstStyle/>
          <a:p>
            <a:r>
              <a:rPr lang="fr-FR" b="1" dirty="0"/>
              <a:t>Exercice de définition du champ lexical pour répondre à la requête principale:</a:t>
            </a:r>
          </a:p>
          <a:p>
            <a:endParaRPr lang="fr-FR" b="1" i="1" dirty="0"/>
          </a:p>
          <a:p>
            <a:r>
              <a:rPr lang="fr-FR" b="1" i="1" dirty="0"/>
              <a:t> « Inscription aux formations en février»</a:t>
            </a:r>
            <a:endParaRPr lang="fr-FR" i="1" dirty="0"/>
          </a:p>
          <a:p>
            <a:r>
              <a:rPr lang="fr-FR" dirty="0"/>
              <a:t> </a:t>
            </a:r>
          </a:p>
        </p:txBody>
      </p:sp>
    </p:spTree>
    <p:extLst>
      <p:ext uri="{BB962C8B-B14F-4D97-AF65-F5344CB8AC3E}">
        <p14:creationId xmlns:p14="http://schemas.microsoft.com/office/powerpoint/2010/main" val="319137421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C21D3ED3-8E21-2E48-ABBC-120F76C4233F}"/>
              </a:ext>
            </a:extLst>
          </p:cNvPr>
          <p:cNvGrpSpPr/>
          <p:nvPr/>
        </p:nvGrpSpPr>
        <p:grpSpPr>
          <a:xfrm>
            <a:off x="3648307" y="-11437"/>
            <a:ext cx="6696696" cy="1145751"/>
            <a:chOff x="3314685" y="-11432"/>
            <a:chExt cx="4689517"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5" y="-11432"/>
              <a:ext cx="4689517"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305298" y="694812"/>
              <a:ext cx="3412903" cy="259045"/>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LA NOTION DE REQUETE PRINCIPALE</a:t>
              </a: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5022947" cy="1134318"/>
            <a:chOff x="-4" y="1"/>
            <a:chExt cx="5022947"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1" y="667335"/>
              <a:ext cx="5022944" cy="259045"/>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AMELIORER SON REFERENCEMENT</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sp>
        <p:nvSpPr>
          <p:cNvPr id="7" name="Rectangle 6"/>
          <p:cNvSpPr/>
          <p:nvPr/>
        </p:nvSpPr>
        <p:spPr>
          <a:xfrm>
            <a:off x="1373777" y="2899840"/>
            <a:ext cx="11245755" cy="369332"/>
          </a:xfrm>
          <a:prstGeom prst="rect">
            <a:avLst/>
          </a:prstGeom>
        </p:spPr>
        <p:txBody>
          <a:bodyPr wrap="square">
            <a:spAutoFit/>
          </a:bodyPr>
          <a:lstStyle/>
          <a:p>
            <a:endParaRPr lang="fr-FR" dirty="0"/>
          </a:p>
        </p:txBody>
      </p:sp>
      <p:graphicFrame>
        <p:nvGraphicFramePr>
          <p:cNvPr id="3" name="Tableau 2"/>
          <p:cNvGraphicFramePr>
            <a:graphicFrameLocks noGrp="1"/>
          </p:cNvGraphicFramePr>
          <p:nvPr>
            <p:extLst>
              <p:ext uri="{D42A27DB-BD31-4B8C-83A1-F6EECF244321}">
                <p14:modId xmlns:p14="http://schemas.microsoft.com/office/powerpoint/2010/main" val="2380937555"/>
              </p:ext>
            </p:extLst>
          </p:nvPr>
        </p:nvGraphicFramePr>
        <p:xfrm>
          <a:off x="1240429" y="2798412"/>
          <a:ext cx="8127999" cy="310896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45559251"/>
                    </a:ext>
                  </a:extLst>
                </a:gridCol>
                <a:gridCol w="2709333">
                  <a:extLst>
                    <a:ext uri="{9D8B030D-6E8A-4147-A177-3AD203B41FA5}">
                      <a16:colId xmlns:a16="http://schemas.microsoft.com/office/drawing/2014/main" val="1430489092"/>
                    </a:ext>
                  </a:extLst>
                </a:gridCol>
                <a:gridCol w="2709333">
                  <a:extLst>
                    <a:ext uri="{9D8B030D-6E8A-4147-A177-3AD203B41FA5}">
                      <a16:colId xmlns:a16="http://schemas.microsoft.com/office/drawing/2014/main" val="2790647334"/>
                    </a:ext>
                  </a:extLst>
                </a:gridCol>
              </a:tblGrid>
              <a:tr h="370840">
                <a:tc>
                  <a:txBody>
                    <a:bodyPr/>
                    <a:lstStyle/>
                    <a:p>
                      <a:pPr lvl="0"/>
                      <a:r>
                        <a:rPr lang="fr-FR" sz="1800" b="1" kern="1200" dirty="0">
                          <a:solidFill>
                            <a:schemeClr val="lt1"/>
                          </a:solidFill>
                          <a:effectLst/>
                          <a:latin typeface="+mn-lt"/>
                          <a:ea typeface="+mn-ea"/>
                          <a:cs typeface="+mn-cs"/>
                        </a:rPr>
                        <a:t>Formation</a:t>
                      </a:r>
                    </a:p>
                    <a:p>
                      <a:pPr lvl="0"/>
                      <a:r>
                        <a:rPr lang="fr-FR" sz="1800" b="1" kern="1200" dirty="0">
                          <a:solidFill>
                            <a:schemeClr val="lt1"/>
                          </a:solidFill>
                          <a:effectLst/>
                          <a:latin typeface="+mn-lt"/>
                          <a:ea typeface="+mn-ea"/>
                          <a:cs typeface="+mn-cs"/>
                        </a:rPr>
                        <a:t/>
                      </a:r>
                      <a:br>
                        <a:rPr lang="fr-FR" sz="1800" b="1" kern="1200" dirty="0">
                          <a:solidFill>
                            <a:schemeClr val="lt1"/>
                          </a:solidFill>
                          <a:effectLst/>
                          <a:latin typeface="+mn-lt"/>
                          <a:ea typeface="+mn-ea"/>
                          <a:cs typeface="+mn-cs"/>
                        </a:rPr>
                      </a:br>
                      <a:r>
                        <a:rPr lang="fr-FR" sz="1800" b="0" kern="1200" dirty="0">
                          <a:solidFill>
                            <a:schemeClr val="lt1"/>
                          </a:solidFill>
                          <a:effectLst/>
                          <a:latin typeface="+mn-lt"/>
                          <a:ea typeface="+mn-ea"/>
                          <a:cs typeface="+mn-cs"/>
                        </a:rPr>
                        <a:t>unité d’enseignement</a:t>
                      </a:r>
                    </a:p>
                    <a:p>
                      <a:r>
                        <a:rPr lang="fr-FR" sz="1800" b="0" kern="1200" dirty="0">
                          <a:solidFill>
                            <a:schemeClr val="lt1"/>
                          </a:solidFill>
                          <a:effectLst/>
                          <a:latin typeface="+mn-lt"/>
                          <a:ea typeface="+mn-ea"/>
                          <a:cs typeface="+mn-cs"/>
                        </a:rPr>
                        <a:t>études</a:t>
                      </a:r>
                      <a:br>
                        <a:rPr lang="fr-FR" sz="1800" b="0" kern="1200" dirty="0">
                          <a:solidFill>
                            <a:schemeClr val="lt1"/>
                          </a:solidFill>
                          <a:effectLst/>
                          <a:latin typeface="+mn-lt"/>
                          <a:ea typeface="+mn-ea"/>
                          <a:cs typeface="+mn-cs"/>
                        </a:rPr>
                      </a:br>
                      <a:r>
                        <a:rPr lang="fr-FR" sz="1800" b="0" kern="1200" dirty="0">
                          <a:solidFill>
                            <a:schemeClr val="lt1"/>
                          </a:solidFill>
                          <a:effectLst/>
                          <a:latin typeface="+mn-lt"/>
                          <a:ea typeface="+mn-ea"/>
                          <a:cs typeface="+mn-cs"/>
                        </a:rPr>
                        <a:t>cours</a:t>
                      </a:r>
                      <a:br>
                        <a:rPr lang="fr-FR" sz="1800" b="0" kern="1200" dirty="0">
                          <a:solidFill>
                            <a:schemeClr val="lt1"/>
                          </a:solidFill>
                          <a:effectLst/>
                          <a:latin typeface="+mn-lt"/>
                          <a:ea typeface="+mn-ea"/>
                          <a:cs typeface="+mn-cs"/>
                        </a:rPr>
                      </a:br>
                      <a:r>
                        <a:rPr lang="fr-FR" sz="1800" b="0" kern="1200" dirty="0">
                          <a:solidFill>
                            <a:schemeClr val="lt1"/>
                          </a:solidFill>
                          <a:effectLst/>
                          <a:latin typeface="+mn-lt"/>
                          <a:ea typeface="+mn-ea"/>
                          <a:cs typeface="+mn-cs"/>
                        </a:rPr>
                        <a:t>Formation supérieure</a:t>
                      </a:r>
                      <a:br>
                        <a:rPr lang="fr-FR" sz="1800" b="0" kern="1200" dirty="0">
                          <a:solidFill>
                            <a:schemeClr val="lt1"/>
                          </a:solidFill>
                          <a:effectLst/>
                          <a:latin typeface="+mn-lt"/>
                          <a:ea typeface="+mn-ea"/>
                          <a:cs typeface="+mn-cs"/>
                        </a:rPr>
                      </a:br>
                      <a:r>
                        <a:rPr lang="fr-FR" sz="1800" b="0" kern="1200" dirty="0">
                          <a:solidFill>
                            <a:schemeClr val="lt1"/>
                          </a:solidFill>
                          <a:effectLst/>
                          <a:latin typeface="+mn-lt"/>
                          <a:ea typeface="+mn-ea"/>
                          <a:cs typeface="+mn-cs"/>
                        </a:rPr>
                        <a:t>Formation continue</a:t>
                      </a:r>
                      <a:br>
                        <a:rPr lang="fr-FR" sz="1800" b="0" kern="1200" dirty="0">
                          <a:solidFill>
                            <a:schemeClr val="lt1"/>
                          </a:solidFill>
                          <a:effectLst/>
                          <a:latin typeface="+mn-lt"/>
                          <a:ea typeface="+mn-ea"/>
                          <a:cs typeface="+mn-cs"/>
                        </a:rPr>
                      </a:br>
                      <a:r>
                        <a:rPr lang="fr-FR" sz="1800" b="0" kern="1200" dirty="0">
                          <a:solidFill>
                            <a:schemeClr val="lt1"/>
                          </a:solidFill>
                          <a:effectLst/>
                          <a:latin typeface="+mn-lt"/>
                          <a:ea typeface="+mn-ea"/>
                          <a:cs typeface="+mn-cs"/>
                        </a:rPr>
                        <a:t>formation universitaire</a:t>
                      </a:r>
                      <a:br>
                        <a:rPr lang="fr-FR" sz="1800" b="0" kern="1200" dirty="0">
                          <a:solidFill>
                            <a:schemeClr val="lt1"/>
                          </a:solidFill>
                          <a:effectLst/>
                          <a:latin typeface="+mn-lt"/>
                          <a:ea typeface="+mn-ea"/>
                          <a:cs typeface="+mn-cs"/>
                        </a:rPr>
                      </a:br>
                      <a:r>
                        <a:rPr lang="fr-FR" sz="1800" b="0" kern="1200" dirty="0">
                          <a:solidFill>
                            <a:schemeClr val="lt1"/>
                          </a:solidFill>
                          <a:effectLst/>
                          <a:latin typeface="+mn-lt"/>
                          <a:ea typeface="+mn-ea"/>
                          <a:cs typeface="+mn-cs"/>
                        </a:rPr>
                        <a:t>orientation</a:t>
                      </a:r>
                    </a:p>
                    <a:p>
                      <a:r>
                        <a:rPr lang="fr-FR" sz="1800" b="1" kern="1200" dirty="0">
                          <a:solidFill>
                            <a:schemeClr val="lt1"/>
                          </a:solidFill>
                          <a:effectLst/>
                          <a:latin typeface="+mn-lt"/>
                          <a:ea typeface="+mn-ea"/>
                          <a:cs typeface="+mn-cs"/>
                        </a:rPr>
                        <a:t> </a:t>
                      </a:r>
                    </a:p>
                    <a:p>
                      <a:endParaRPr lang="fr-FR"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1" kern="1200" dirty="0">
                          <a:solidFill>
                            <a:schemeClr val="lt1"/>
                          </a:solidFill>
                          <a:effectLst/>
                          <a:latin typeface="+mn-lt"/>
                          <a:ea typeface="+mn-ea"/>
                          <a:cs typeface="+mn-cs"/>
                        </a:rPr>
                        <a:t>Inscription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b="1" kern="1200" dirty="0">
                          <a:solidFill>
                            <a:schemeClr val="lt1"/>
                          </a:solidFill>
                          <a:effectLst/>
                          <a:latin typeface="+mn-lt"/>
                          <a:ea typeface="+mn-ea"/>
                          <a:cs typeface="+mn-cs"/>
                        </a:rPr>
                        <a:t/>
                      </a:r>
                      <a:br>
                        <a:rPr lang="fr-FR" sz="1800" b="1" kern="1200" dirty="0">
                          <a:solidFill>
                            <a:schemeClr val="lt1"/>
                          </a:solidFill>
                          <a:effectLst/>
                          <a:latin typeface="+mn-lt"/>
                          <a:ea typeface="+mn-ea"/>
                          <a:cs typeface="+mn-cs"/>
                        </a:rPr>
                      </a:br>
                      <a:r>
                        <a:rPr lang="fr-FR" sz="1800" b="0" kern="1200" dirty="0" err="1">
                          <a:solidFill>
                            <a:schemeClr val="lt1"/>
                          </a:solidFill>
                          <a:effectLst/>
                          <a:latin typeface="+mn-lt"/>
                          <a:ea typeface="+mn-ea"/>
                          <a:cs typeface="+mn-cs"/>
                        </a:rPr>
                        <a:t>Inscription</a:t>
                      </a:r>
                      <a:r>
                        <a:rPr lang="fr-FR" sz="1800" b="0" kern="1200" dirty="0">
                          <a:solidFill>
                            <a:schemeClr val="lt1"/>
                          </a:solidFill>
                          <a:effectLst/>
                          <a:latin typeface="+mn-lt"/>
                          <a:ea typeface="+mn-ea"/>
                          <a:cs typeface="+mn-cs"/>
                        </a:rPr>
                        <a:t> en ligne</a:t>
                      </a:r>
                      <a:br>
                        <a:rPr lang="fr-FR" sz="1800" b="0" kern="1200" dirty="0">
                          <a:solidFill>
                            <a:schemeClr val="lt1"/>
                          </a:solidFill>
                          <a:effectLst/>
                          <a:latin typeface="+mn-lt"/>
                          <a:ea typeface="+mn-ea"/>
                          <a:cs typeface="+mn-cs"/>
                        </a:rPr>
                      </a:br>
                      <a:r>
                        <a:rPr lang="fr-FR" sz="1800" b="0" kern="1200" dirty="0">
                          <a:solidFill>
                            <a:schemeClr val="lt1"/>
                          </a:solidFill>
                          <a:effectLst/>
                          <a:latin typeface="+mn-lt"/>
                          <a:ea typeface="+mn-ea"/>
                          <a:cs typeface="+mn-cs"/>
                        </a:rPr>
                        <a:t>réinscription</a:t>
                      </a:r>
                      <a:br>
                        <a:rPr lang="fr-FR" sz="1800" b="0" kern="1200" dirty="0">
                          <a:solidFill>
                            <a:schemeClr val="lt1"/>
                          </a:solidFill>
                          <a:effectLst/>
                          <a:latin typeface="+mn-lt"/>
                          <a:ea typeface="+mn-ea"/>
                          <a:cs typeface="+mn-cs"/>
                        </a:rPr>
                      </a:br>
                      <a:r>
                        <a:rPr lang="fr-FR" sz="1800" b="0" kern="1200" dirty="0">
                          <a:solidFill>
                            <a:schemeClr val="lt1"/>
                          </a:solidFill>
                          <a:effectLst/>
                          <a:latin typeface="+mn-lt"/>
                          <a:ea typeface="+mn-ea"/>
                          <a:cs typeface="+mn-cs"/>
                        </a:rPr>
                        <a:t>Début</a:t>
                      </a:r>
                      <a:br>
                        <a:rPr lang="fr-FR" sz="1800" b="0" kern="1200" dirty="0">
                          <a:solidFill>
                            <a:schemeClr val="lt1"/>
                          </a:solidFill>
                          <a:effectLst/>
                          <a:latin typeface="+mn-lt"/>
                          <a:ea typeface="+mn-ea"/>
                          <a:cs typeface="+mn-cs"/>
                        </a:rPr>
                      </a:br>
                      <a:r>
                        <a:rPr lang="fr-FR" sz="1800" b="0" kern="1200" dirty="0">
                          <a:solidFill>
                            <a:schemeClr val="lt1"/>
                          </a:solidFill>
                          <a:effectLst/>
                          <a:latin typeface="+mn-lt"/>
                          <a:ea typeface="+mn-ea"/>
                          <a:cs typeface="+mn-cs"/>
                        </a:rPr>
                        <a:t>candidater</a:t>
                      </a:r>
                      <a:r>
                        <a:rPr lang="fr-FR" sz="1800" b="1" kern="1200" dirty="0">
                          <a:solidFill>
                            <a:schemeClr val="lt1"/>
                          </a:solidFill>
                          <a:effectLst/>
                          <a:latin typeface="+mn-lt"/>
                          <a:ea typeface="+mn-ea"/>
                          <a:cs typeface="+mn-cs"/>
                        </a:rPr>
                        <a:t/>
                      </a:r>
                      <a:br>
                        <a:rPr lang="fr-FR" sz="1800" b="1" kern="1200" dirty="0">
                          <a:solidFill>
                            <a:schemeClr val="lt1"/>
                          </a:solidFill>
                          <a:effectLst/>
                          <a:latin typeface="+mn-lt"/>
                          <a:ea typeface="+mn-ea"/>
                          <a:cs typeface="+mn-cs"/>
                        </a:rPr>
                      </a:br>
                      <a:endParaRPr lang="fr-FR" sz="1800" b="1" kern="1200" dirty="0">
                        <a:solidFill>
                          <a:schemeClr val="lt1"/>
                        </a:solidFill>
                        <a:effectLst/>
                        <a:latin typeface="+mn-lt"/>
                        <a:ea typeface="+mn-ea"/>
                        <a:cs typeface="+mn-cs"/>
                      </a:endParaRPr>
                    </a:p>
                    <a:p>
                      <a:endParaRPr lang="fr-FR"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1" kern="1200" dirty="0">
                          <a:solidFill>
                            <a:schemeClr val="lt1"/>
                          </a:solidFill>
                          <a:effectLst/>
                          <a:latin typeface="+mn-lt"/>
                          <a:ea typeface="+mn-ea"/>
                          <a:cs typeface="+mn-cs"/>
                        </a:rPr>
                        <a:t>Février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b="1" kern="1200" dirty="0">
                          <a:solidFill>
                            <a:schemeClr val="lt1"/>
                          </a:solidFill>
                          <a:effectLst/>
                          <a:latin typeface="+mn-lt"/>
                          <a:ea typeface="+mn-ea"/>
                          <a:cs typeface="+mn-cs"/>
                        </a:rPr>
                        <a:t/>
                      </a:r>
                      <a:br>
                        <a:rPr lang="fr-FR" sz="1800" b="1" kern="1200" dirty="0">
                          <a:solidFill>
                            <a:schemeClr val="lt1"/>
                          </a:solidFill>
                          <a:effectLst/>
                          <a:latin typeface="+mn-lt"/>
                          <a:ea typeface="+mn-ea"/>
                          <a:cs typeface="+mn-cs"/>
                        </a:rPr>
                      </a:br>
                      <a:r>
                        <a:rPr lang="fr-FR" sz="1800" b="0" kern="1200" dirty="0">
                          <a:solidFill>
                            <a:schemeClr val="lt1"/>
                          </a:solidFill>
                          <a:effectLst/>
                          <a:latin typeface="+mn-lt"/>
                          <a:ea typeface="+mn-ea"/>
                          <a:cs typeface="+mn-cs"/>
                        </a:rPr>
                        <a:t>second semestre calendrier universitaire</a:t>
                      </a:r>
                      <a:br>
                        <a:rPr lang="fr-FR" sz="1800" b="0" kern="1200" dirty="0">
                          <a:solidFill>
                            <a:schemeClr val="lt1"/>
                          </a:solidFill>
                          <a:effectLst/>
                          <a:latin typeface="+mn-lt"/>
                          <a:ea typeface="+mn-ea"/>
                          <a:cs typeface="+mn-cs"/>
                        </a:rPr>
                      </a:br>
                      <a:r>
                        <a:rPr lang="fr-FR" sz="1800" b="0" kern="1200" dirty="0">
                          <a:solidFill>
                            <a:schemeClr val="lt1"/>
                          </a:solidFill>
                          <a:effectLst/>
                          <a:latin typeface="+mn-lt"/>
                          <a:ea typeface="+mn-ea"/>
                          <a:cs typeface="+mn-cs"/>
                        </a:rPr>
                        <a:t>rentrée</a:t>
                      </a:r>
                    </a:p>
                    <a:p>
                      <a:endParaRPr lang="fr-FR" dirty="0"/>
                    </a:p>
                  </a:txBody>
                  <a:tcPr/>
                </a:tc>
                <a:extLst>
                  <a:ext uri="{0D108BD9-81ED-4DB2-BD59-A6C34878D82A}">
                    <a16:rowId xmlns:a16="http://schemas.microsoft.com/office/drawing/2014/main" val="2004555044"/>
                  </a:ext>
                </a:extLst>
              </a:tr>
            </a:tbl>
          </a:graphicData>
        </a:graphic>
      </p:graphicFrame>
      <p:sp>
        <p:nvSpPr>
          <p:cNvPr id="8" name="ZoneTexte 7"/>
          <p:cNvSpPr txBox="1"/>
          <p:nvPr/>
        </p:nvSpPr>
        <p:spPr>
          <a:xfrm>
            <a:off x="2565779" y="1879630"/>
            <a:ext cx="5385770" cy="646331"/>
          </a:xfrm>
          <a:prstGeom prst="rect">
            <a:avLst/>
          </a:prstGeom>
          <a:noFill/>
        </p:spPr>
        <p:txBody>
          <a:bodyPr wrap="none" rtlCol="0">
            <a:spAutoFit/>
          </a:bodyPr>
          <a:lstStyle/>
          <a:p>
            <a:r>
              <a:rPr lang="fr-FR" b="1" dirty="0"/>
              <a:t>Champ lexical:  «</a:t>
            </a:r>
            <a:r>
              <a:rPr lang="fr-FR" dirty="0"/>
              <a:t> Inscription aux formations en février</a:t>
            </a:r>
            <a:r>
              <a:rPr lang="fr-FR" b="1" dirty="0"/>
              <a:t>»</a:t>
            </a:r>
            <a:endParaRPr lang="fr-FR" dirty="0"/>
          </a:p>
          <a:p>
            <a:endParaRPr lang="fr-FR" dirty="0"/>
          </a:p>
        </p:txBody>
      </p:sp>
    </p:spTree>
    <p:extLst>
      <p:ext uri="{BB962C8B-B14F-4D97-AF65-F5344CB8AC3E}">
        <p14:creationId xmlns:p14="http://schemas.microsoft.com/office/powerpoint/2010/main" val="246624613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C21D3ED3-8E21-2E48-ABBC-120F76C4233F}"/>
              </a:ext>
            </a:extLst>
          </p:cNvPr>
          <p:cNvGrpSpPr/>
          <p:nvPr/>
        </p:nvGrpSpPr>
        <p:grpSpPr>
          <a:xfrm>
            <a:off x="3648307" y="-11437"/>
            <a:ext cx="6696696" cy="1145751"/>
            <a:chOff x="3314685" y="-11432"/>
            <a:chExt cx="4689517"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5" y="-11432"/>
              <a:ext cx="4689517"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305298" y="694812"/>
              <a:ext cx="3412903" cy="274434"/>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LA REDACTION OPTIMISEE</a:t>
              </a: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140186" y="0"/>
            <a:ext cx="5022944" cy="1134318"/>
            <a:chOff x="-140187" y="1"/>
            <a:chExt cx="5022944"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140187" y="667335"/>
              <a:ext cx="5022944" cy="259045"/>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AMELIORER SON REFERENCEMENT</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sp>
        <p:nvSpPr>
          <p:cNvPr id="7" name="Rectangle 6"/>
          <p:cNvSpPr/>
          <p:nvPr/>
        </p:nvSpPr>
        <p:spPr>
          <a:xfrm>
            <a:off x="1373777" y="2899840"/>
            <a:ext cx="11245755" cy="369332"/>
          </a:xfrm>
          <a:prstGeom prst="rect">
            <a:avLst/>
          </a:prstGeom>
        </p:spPr>
        <p:txBody>
          <a:bodyPr wrap="square">
            <a:spAutoFit/>
          </a:bodyPr>
          <a:lstStyle/>
          <a:p>
            <a:endParaRPr lang="fr-FR" dirty="0"/>
          </a:p>
        </p:txBody>
      </p:sp>
      <p:sp>
        <p:nvSpPr>
          <p:cNvPr id="9" name="Rectangle 8"/>
          <p:cNvSpPr/>
          <p:nvPr/>
        </p:nvSpPr>
        <p:spPr>
          <a:xfrm>
            <a:off x="805218" y="1291171"/>
            <a:ext cx="8338782" cy="6065250"/>
          </a:xfrm>
          <a:prstGeom prst="rect">
            <a:avLst/>
          </a:prstGeom>
        </p:spPr>
        <p:txBody>
          <a:bodyPr wrap="square">
            <a:spAutoFit/>
          </a:bodyPr>
          <a:lstStyle/>
          <a:p>
            <a:pPr>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La RP  (« Inscriptions aux formations en février ») doit être placée :</a:t>
            </a:r>
          </a:p>
          <a:p>
            <a:pPr>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- 1 fois au début du titre</a:t>
            </a:r>
          </a:p>
          <a:p>
            <a:pPr>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- 1 fois dans le résumé (de l’actualité)</a:t>
            </a:r>
          </a:p>
          <a:p>
            <a:pPr>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- 1 fois dans 1 intertitre (pas tous !)</a:t>
            </a:r>
          </a:p>
          <a:p>
            <a:pPr>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- 1 fois en gras par centaine de mots dans le texte</a:t>
            </a:r>
          </a:p>
          <a:p>
            <a:pPr>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
            </a:r>
            <a:br>
              <a:rPr lang="fr-FR" dirty="0">
                <a:latin typeface="Calibri" panose="020F0502020204030204" pitchFamily="34" charset="0"/>
                <a:ea typeface="Calibri" panose="020F0502020204030204" pitchFamily="34" charset="0"/>
                <a:cs typeface="Times New Roman" panose="02020603050405020304" pitchFamily="18" charset="0"/>
              </a:rPr>
            </a:br>
            <a:r>
              <a:rPr lang="fr-FR" dirty="0">
                <a:latin typeface="Calibri" panose="020F0502020204030204" pitchFamily="34" charset="0"/>
                <a:ea typeface="Calibri" panose="020F0502020204030204" pitchFamily="34" charset="0"/>
                <a:cs typeface="Times New Roman" panose="02020603050405020304" pitchFamily="18" charset="0"/>
              </a:rPr>
              <a:t>Le champ lexical  doit être placé</a:t>
            </a:r>
          </a:p>
          <a:p>
            <a:pPr>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 Partout où c’est possible et intéressant pour le lecteur</a:t>
            </a:r>
          </a:p>
          <a:p>
            <a:pPr>
              <a:lnSpc>
                <a:spcPct val="107000"/>
              </a:lnSpc>
              <a:spcAft>
                <a:spcPts val="800"/>
              </a:spcAft>
            </a:pPr>
            <a:endParaRPr lang="fr-FR"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Liens sortants (internes ou externes) :</a:t>
            </a:r>
          </a:p>
          <a:p>
            <a:pPr marL="285750" indent="-285750">
              <a:lnSpc>
                <a:spcPct val="107000"/>
              </a:lnSpc>
              <a:spcAft>
                <a:spcPts val="800"/>
              </a:spcAft>
              <a:buFontTx/>
              <a:buChar char="-"/>
            </a:pPr>
            <a:r>
              <a:rPr lang="fr-FR" dirty="0">
                <a:latin typeface="Calibri" panose="020F0502020204030204" pitchFamily="34" charset="0"/>
                <a:ea typeface="Calibri" panose="020F0502020204030204" pitchFamily="34" charset="0"/>
                <a:cs typeface="Times New Roman" panose="02020603050405020304" pitchFamily="18" charset="0"/>
              </a:rPr>
              <a:t>Lorsque c’est possible et que cela permet d’en savoir plus sur le sujet traité.</a:t>
            </a:r>
          </a:p>
          <a:p>
            <a:pPr marL="285750" indent="-285750">
              <a:lnSpc>
                <a:spcPct val="107000"/>
              </a:lnSpc>
              <a:spcAft>
                <a:spcPts val="800"/>
              </a:spcAft>
              <a:buFontTx/>
              <a:buChar char="-"/>
            </a:pPr>
            <a:endParaRPr lang="fr-FR"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FR" b="1" i="1" dirty="0">
                <a:latin typeface="Calibri" panose="020F0502020204030204" pitchFamily="34" charset="0"/>
                <a:ea typeface="Calibri" panose="020F0502020204030204" pitchFamily="34" charset="0"/>
                <a:cs typeface="Times New Roman" panose="02020603050405020304" pitchFamily="18" charset="0"/>
              </a:rPr>
              <a:t>A vous de jouer!</a:t>
            </a:r>
            <a:br>
              <a:rPr lang="fr-FR" b="1" i="1" dirty="0">
                <a:latin typeface="Calibri" panose="020F0502020204030204" pitchFamily="34" charset="0"/>
                <a:ea typeface="Calibri" panose="020F0502020204030204" pitchFamily="34" charset="0"/>
                <a:cs typeface="Times New Roman" panose="02020603050405020304" pitchFamily="18" charset="0"/>
              </a:rPr>
            </a:br>
            <a:r>
              <a:rPr lang="fr-FR" i="1" dirty="0">
                <a:latin typeface="Calibri" panose="020F0502020204030204" pitchFamily="34" charset="0"/>
                <a:ea typeface="Calibri" panose="020F0502020204030204" pitchFamily="34" charset="0"/>
                <a:cs typeface="Times New Roman" panose="02020603050405020304" pitchFamily="18" charset="0"/>
              </a:rPr>
              <a:t/>
            </a:r>
            <a:br>
              <a:rPr lang="fr-FR" i="1" dirty="0">
                <a:latin typeface="Calibri" panose="020F0502020204030204" pitchFamily="34" charset="0"/>
                <a:ea typeface="Calibri" panose="020F0502020204030204" pitchFamily="34" charset="0"/>
                <a:cs typeface="Times New Roman" panose="02020603050405020304" pitchFamily="18" charset="0"/>
              </a:rPr>
            </a:br>
            <a:r>
              <a:rPr lang="fr-FR" b="1" i="1" dirty="0">
                <a:latin typeface="Calibri" panose="020F0502020204030204" pitchFamily="34" charset="0"/>
                <a:ea typeface="Calibri" panose="020F0502020204030204" pitchFamily="34" charset="0"/>
                <a:cs typeface="Times New Roman" panose="02020603050405020304" pitchFamily="18" charset="0"/>
              </a:rPr>
              <a:t>Rédaction d’une page répondant à la RP « Inscriptions des formations en février »</a:t>
            </a:r>
          </a:p>
          <a:p>
            <a:pPr algn="ctr">
              <a:lnSpc>
                <a:spcPct val="107000"/>
              </a:lnSpc>
              <a:spcAft>
                <a:spcPts val="800"/>
              </a:spcAft>
            </a:pPr>
            <a:endParaRPr lang="fr-FR" b="1" i="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2173278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C21D3ED3-8E21-2E48-ABBC-120F76C4233F}"/>
              </a:ext>
            </a:extLst>
          </p:cNvPr>
          <p:cNvGrpSpPr/>
          <p:nvPr/>
        </p:nvGrpSpPr>
        <p:grpSpPr>
          <a:xfrm>
            <a:off x="3648307" y="-11437"/>
            <a:ext cx="6696696" cy="1145751"/>
            <a:chOff x="3314685" y="-11432"/>
            <a:chExt cx="4689517"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5" y="-11432"/>
              <a:ext cx="4689517"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305298" y="694812"/>
              <a:ext cx="3412903" cy="274434"/>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LA REDACTION OPTIMISEE</a:t>
              </a: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140186" y="0"/>
            <a:ext cx="5022944" cy="1134318"/>
            <a:chOff x="-140187" y="1"/>
            <a:chExt cx="5022944"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140187" y="667335"/>
              <a:ext cx="5022944" cy="259045"/>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AMELIORER SON REFERENCEMENT</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sp>
        <p:nvSpPr>
          <p:cNvPr id="7" name="Rectangle 6"/>
          <p:cNvSpPr/>
          <p:nvPr/>
        </p:nvSpPr>
        <p:spPr>
          <a:xfrm>
            <a:off x="1373777" y="2899840"/>
            <a:ext cx="11245755" cy="369332"/>
          </a:xfrm>
          <a:prstGeom prst="rect">
            <a:avLst/>
          </a:prstGeom>
        </p:spPr>
        <p:txBody>
          <a:bodyPr wrap="square">
            <a:spAutoFit/>
          </a:bodyPr>
          <a:lstStyle/>
          <a:p>
            <a:endParaRPr lang="fr-FR" dirty="0"/>
          </a:p>
        </p:txBody>
      </p:sp>
      <p:sp>
        <p:nvSpPr>
          <p:cNvPr id="9" name="Rectangle 8"/>
          <p:cNvSpPr/>
          <p:nvPr/>
        </p:nvSpPr>
        <p:spPr>
          <a:xfrm>
            <a:off x="805218" y="1291171"/>
            <a:ext cx="8338782" cy="375552"/>
          </a:xfrm>
          <a:prstGeom prst="rect">
            <a:avLst/>
          </a:prstGeom>
        </p:spPr>
        <p:txBody>
          <a:bodyPr wrap="square">
            <a:spAutoFit/>
          </a:bodyPr>
          <a:lstStyle/>
          <a:p>
            <a:pPr>
              <a:lnSpc>
                <a:spcPct val="107000"/>
              </a:lnSpc>
              <a:spcAft>
                <a:spcPts val="800"/>
              </a:spcAft>
            </a:pPr>
            <a:endParaRPr lang="fr-FR" i="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0" name="Imag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787" y="1314771"/>
            <a:ext cx="6148636" cy="5340250"/>
          </a:xfrm>
          <a:prstGeom prst="rect">
            <a:avLst/>
          </a:prstGeom>
        </p:spPr>
      </p:pic>
    </p:spTree>
    <p:extLst>
      <p:ext uri="{BB962C8B-B14F-4D97-AF65-F5344CB8AC3E}">
        <p14:creationId xmlns:p14="http://schemas.microsoft.com/office/powerpoint/2010/main" val="340802803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C21D3ED3-8E21-2E48-ABBC-120F76C4233F}"/>
              </a:ext>
            </a:extLst>
          </p:cNvPr>
          <p:cNvGrpSpPr/>
          <p:nvPr/>
        </p:nvGrpSpPr>
        <p:grpSpPr>
          <a:xfrm>
            <a:off x="3648307" y="-11437"/>
            <a:ext cx="6696696" cy="1145751"/>
            <a:chOff x="3314685" y="-11432"/>
            <a:chExt cx="4689517"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5" y="-11432"/>
              <a:ext cx="4689517"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305298" y="694812"/>
              <a:ext cx="3412903" cy="274434"/>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LA REDACTION OPTIMISEE</a:t>
              </a: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140186" y="0"/>
            <a:ext cx="5022944" cy="1134318"/>
            <a:chOff x="-140187" y="1"/>
            <a:chExt cx="5022944"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140187" y="667335"/>
              <a:ext cx="5022944" cy="259045"/>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AMELIORER SON REFERENCEMENT</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sp>
        <p:nvSpPr>
          <p:cNvPr id="7" name="Rectangle 6"/>
          <p:cNvSpPr/>
          <p:nvPr/>
        </p:nvSpPr>
        <p:spPr>
          <a:xfrm>
            <a:off x="1373777" y="2899840"/>
            <a:ext cx="11245755" cy="369332"/>
          </a:xfrm>
          <a:prstGeom prst="rect">
            <a:avLst/>
          </a:prstGeom>
        </p:spPr>
        <p:txBody>
          <a:bodyPr wrap="square">
            <a:spAutoFit/>
          </a:bodyPr>
          <a:lstStyle/>
          <a:p>
            <a:endParaRPr lang="fr-FR" dirty="0"/>
          </a:p>
        </p:txBody>
      </p:sp>
      <p:sp>
        <p:nvSpPr>
          <p:cNvPr id="9" name="Rectangle 8"/>
          <p:cNvSpPr/>
          <p:nvPr/>
        </p:nvSpPr>
        <p:spPr>
          <a:xfrm>
            <a:off x="805218" y="1291171"/>
            <a:ext cx="8338782" cy="375552"/>
          </a:xfrm>
          <a:prstGeom prst="rect">
            <a:avLst/>
          </a:prstGeom>
        </p:spPr>
        <p:txBody>
          <a:bodyPr wrap="square">
            <a:spAutoFit/>
          </a:bodyPr>
          <a:lstStyle/>
          <a:p>
            <a:pPr>
              <a:lnSpc>
                <a:spcPct val="107000"/>
              </a:lnSpc>
              <a:spcAft>
                <a:spcPts val="800"/>
              </a:spcAft>
            </a:pPr>
            <a:endParaRPr lang="fr-FR" i="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0" name="Imag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787" y="1314771"/>
            <a:ext cx="6148636" cy="5340250"/>
          </a:xfrm>
          <a:prstGeom prst="rect">
            <a:avLst/>
          </a:prstGeom>
        </p:spPr>
      </p:pic>
      <p:sp>
        <p:nvSpPr>
          <p:cNvPr id="3" name="Rectangle 2"/>
          <p:cNvSpPr/>
          <p:nvPr/>
        </p:nvSpPr>
        <p:spPr>
          <a:xfrm>
            <a:off x="6755488" y="1291171"/>
            <a:ext cx="6096000" cy="5962658"/>
          </a:xfrm>
          <a:prstGeom prst="rect">
            <a:avLst/>
          </a:prstGeom>
        </p:spPr>
        <p:txBody>
          <a:bodyPr>
            <a:spAutoFit/>
          </a:bodyPr>
          <a:lstStyle/>
          <a:p>
            <a:pPr>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La page</a:t>
            </a:r>
          </a:p>
          <a:p>
            <a:pPr marL="285750" indent="-285750">
              <a:lnSpc>
                <a:spcPct val="107000"/>
              </a:lnSpc>
              <a:spcAft>
                <a:spcPts val="800"/>
              </a:spcAft>
              <a:buFontTx/>
              <a:buChar char="-"/>
            </a:pPr>
            <a:r>
              <a:rPr lang="fr-FR" dirty="0">
                <a:latin typeface="Calibri" panose="020F0502020204030204" pitchFamily="34" charset="0"/>
                <a:ea typeface="Calibri" panose="020F0502020204030204" pitchFamily="34" charset="0"/>
                <a:cs typeface="Times New Roman" panose="02020603050405020304" pitchFamily="18" charset="0"/>
              </a:rPr>
              <a:t>Longueur</a:t>
            </a:r>
          </a:p>
          <a:p>
            <a:pPr marL="285750" indent="-285750">
              <a:lnSpc>
                <a:spcPct val="107000"/>
              </a:lnSpc>
              <a:spcAft>
                <a:spcPts val="800"/>
              </a:spcAft>
              <a:buFontTx/>
              <a:buChar char="-"/>
            </a:pPr>
            <a:r>
              <a:rPr lang="fr-FR" dirty="0">
                <a:latin typeface="Calibri" panose="020F0502020204030204" pitchFamily="34" charset="0"/>
                <a:ea typeface="Calibri" panose="020F0502020204030204" pitchFamily="34" charset="0"/>
                <a:cs typeface="Times New Roman" panose="02020603050405020304" pitchFamily="18" charset="0"/>
              </a:rPr>
              <a:t>Infos pratiques</a:t>
            </a:r>
          </a:p>
          <a:p>
            <a:pPr marL="285750" indent="-285750">
              <a:lnSpc>
                <a:spcPct val="107000"/>
              </a:lnSpc>
              <a:spcAft>
                <a:spcPts val="800"/>
              </a:spcAft>
              <a:buFontTx/>
              <a:buChar char="-"/>
            </a:pPr>
            <a:r>
              <a:rPr lang="fr-FR" dirty="0">
                <a:latin typeface="Calibri" panose="020F0502020204030204" pitchFamily="34" charset="0"/>
                <a:ea typeface="Calibri" panose="020F0502020204030204" pitchFamily="34" charset="0"/>
                <a:cs typeface="Times New Roman" panose="02020603050405020304" pitchFamily="18" charset="0"/>
              </a:rPr>
              <a:t>Visuel</a:t>
            </a:r>
          </a:p>
          <a:p>
            <a:pPr marL="285750" indent="-285750">
              <a:lnSpc>
                <a:spcPct val="107000"/>
              </a:lnSpc>
              <a:spcAft>
                <a:spcPts val="800"/>
              </a:spcAft>
              <a:buFontTx/>
              <a:buChar char="-"/>
            </a:pPr>
            <a:r>
              <a:rPr lang="fr-FR" dirty="0">
                <a:latin typeface="Calibri" panose="020F0502020204030204" pitchFamily="34" charset="0"/>
                <a:ea typeface="Calibri" panose="020F0502020204030204" pitchFamily="34" charset="0"/>
                <a:cs typeface="Times New Roman" panose="02020603050405020304" pitchFamily="18" charset="0"/>
              </a:rPr>
              <a:t>Appel à l’action</a:t>
            </a:r>
            <a:br>
              <a:rPr lang="fr-FR" dirty="0">
                <a:latin typeface="Calibri" panose="020F0502020204030204" pitchFamily="34" charset="0"/>
                <a:ea typeface="Calibri" panose="020F0502020204030204" pitchFamily="34" charset="0"/>
                <a:cs typeface="Times New Roman" panose="02020603050405020304" pitchFamily="18" charset="0"/>
              </a:rPr>
            </a:br>
            <a:endParaRPr lang="fr-FR"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Les liens</a:t>
            </a:r>
          </a:p>
          <a:p>
            <a:pPr>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
            </a:r>
            <a:br>
              <a:rPr lang="fr-FR" dirty="0">
                <a:latin typeface="Calibri" panose="020F0502020204030204" pitchFamily="34" charset="0"/>
                <a:ea typeface="Calibri" panose="020F0502020204030204" pitchFamily="34" charset="0"/>
                <a:cs typeface="Times New Roman" panose="02020603050405020304" pitchFamily="18" charset="0"/>
              </a:rPr>
            </a:br>
            <a:r>
              <a:rPr lang="fr-FR" dirty="0">
                <a:latin typeface="Calibri" panose="020F0502020204030204" pitchFamily="34" charset="0"/>
                <a:ea typeface="Calibri" panose="020F0502020204030204" pitchFamily="34" charset="0"/>
                <a:cs typeface="Times New Roman" panose="02020603050405020304" pitchFamily="18" charset="0"/>
              </a:rPr>
              <a:t>La RP  (« Inscriptions aux formations en février »)</a:t>
            </a:r>
          </a:p>
          <a:p>
            <a:pPr>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- 1 fois au début du titre</a:t>
            </a:r>
          </a:p>
          <a:p>
            <a:pPr>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- 1 fois dans le résumé </a:t>
            </a:r>
          </a:p>
          <a:p>
            <a:pPr>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- 1 fois dans 1 intertitre </a:t>
            </a:r>
          </a:p>
          <a:p>
            <a:pPr marL="285750" indent="-285750">
              <a:lnSpc>
                <a:spcPct val="107000"/>
              </a:lnSpc>
              <a:spcAft>
                <a:spcPts val="800"/>
              </a:spcAft>
              <a:buFontTx/>
              <a:buChar char="-"/>
            </a:pPr>
            <a:r>
              <a:rPr lang="fr-FR" dirty="0">
                <a:latin typeface="Calibri" panose="020F0502020204030204" pitchFamily="34" charset="0"/>
                <a:ea typeface="Calibri" panose="020F0502020204030204" pitchFamily="34" charset="0"/>
                <a:cs typeface="Times New Roman" panose="02020603050405020304" pitchFamily="18" charset="0"/>
              </a:rPr>
              <a:t>1 fois en gras par centaine de mots dans le texte</a:t>
            </a:r>
            <a:br>
              <a:rPr lang="fr-FR" dirty="0">
                <a:latin typeface="Calibri" panose="020F0502020204030204" pitchFamily="34" charset="0"/>
                <a:ea typeface="Calibri" panose="020F0502020204030204" pitchFamily="34" charset="0"/>
                <a:cs typeface="Times New Roman" panose="02020603050405020304" pitchFamily="18" charset="0"/>
              </a:rPr>
            </a:br>
            <a:endParaRPr lang="fr-FR"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Le champ lexical</a:t>
            </a:r>
            <a:br>
              <a:rPr lang="fr-FR" dirty="0">
                <a:latin typeface="Calibri" panose="020F0502020204030204" pitchFamily="34" charset="0"/>
                <a:ea typeface="Calibri" panose="020F0502020204030204" pitchFamily="34" charset="0"/>
                <a:cs typeface="Times New Roman" panose="02020603050405020304" pitchFamily="18" charset="0"/>
              </a:rPr>
            </a:br>
            <a:endParaRPr lang="fr-FR"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8760244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C21D3ED3-8E21-2E48-ABBC-120F76C4233F}"/>
              </a:ext>
            </a:extLst>
          </p:cNvPr>
          <p:cNvGrpSpPr/>
          <p:nvPr/>
        </p:nvGrpSpPr>
        <p:grpSpPr>
          <a:xfrm>
            <a:off x="3648307" y="-11437"/>
            <a:ext cx="6696696" cy="1145751"/>
            <a:chOff x="3314685" y="-11432"/>
            <a:chExt cx="4689517"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5" y="-11432"/>
              <a:ext cx="4689517"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305298" y="694812"/>
              <a:ext cx="3412903" cy="274434"/>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LA REDACTION OPTIMISEE</a:t>
              </a: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140186" y="0"/>
            <a:ext cx="5022944" cy="1134318"/>
            <a:chOff x="-140187" y="1"/>
            <a:chExt cx="5022944"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140187" y="667335"/>
              <a:ext cx="5022944" cy="259045"/>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AMELIORER SON REFERENCEMENT</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sp>
        <p:nvSpPr>
          <p:cNvPr id="9" name="Rectangle 8"/>
          <p:cNvSpPr/>
          <p:nvPr/>
        </p:nvSpPr>
        <p:spPr>
          <a:xfrm>
            <a:off x="805218" y="1291171"/>
            <a:ext cx="8338782" cy="375552"/>
          </a:xfrm>
          <a:prstGeom prst="rect">
            <a:avLst/>
          </a:prstGeom>
        </p:spPr>
        <p:txBody>
          <a:bodyPr wrap="square">
            <a:spAutoFit/>
          </a:bodyPr>
          <a:lstStyle/>
          <a:p>
            <a:pPr>
              <a:lnSpc>
                <a:spcPct val="107000"/>
              </a:lnSpc>
              <a:spcAft>
                <a:spcPts val="800"/>
              </a:spcAft>
            </a:pPr>
            <a:endParaRPr lang="fr-FR" i="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0" name="Imag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787" y="1314771"/>
            <a:ext cx="6148636" cy="5340250"/>
          </a:xfrm>
          <a:prstGeom prst="rect">
            <a:avLst/>
          </a:prstGeom>
        </p:spPr>
      </p:pic>
      <p:sp>
        <p:nvSpPr>
          <p:cNvPr id="8" name="ZoneTexte 7"/>
          <p:cNvSpPr txBox="1"/>
          <p:nvPr/>
        </p:nvSpPr>
        <p:spPr>
          <a:xfrm>
            <a:off x="7684482" y="2723052"/>
            <a:ext cx="3935757" cy="646331"/>
          </a:xfrm>
          <a:prstGeom prst="rect">
            <a:avLst/>
          </a:prstGeom>
          <a:noFill/>
        </p:spPr>
        <p:txBody>
          <a:bodyPr wrap="none" rtlCol="0">
            <a:spAutoFit/>
          </a:bodyPr>
          <a:lstStyle/>
          <a:p>
            <a:r>
              <a:rPr lang="fr-FR" b="1" dirty="0"/>
              <a:t>Sans oublier la balise </a:t>
            </a:r>
            <a:r>
              <a:rPr lang="fr-FR" b="1" dirty="0" err="1"/>
              <a:t>meta</a:t>
            </a:r>
            <a:r>
              <a:rPr lang="fr-FR" b="1" dirty="0"/>
              <a:t>-description</a:t>
            </a:r>
            <a:r>
              <a:rPr lang="fr-FR" dirty="0"/>
              <a:t>:</a:t>
            </a:r>
          </a:p>
          <a:p>
            <a:endParaRPr lang="fr-FR" dirty="0"/>
          </a:p>
        </p:txBody>
      </p:sp>
      <p:pic>
        <p:nvPicPr>
          <p:cNvPr id="11" name="Imag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3423" y="3084505"/>
            <a:ext cx="6398302" cy="3252019"/>
          </a:xfrm>
          <a:prstGeom prst="rect">
            <a:avLst/>
          </a:prstGeom>
        </p:spPr>
      </p:pic>
    </p:spTree>
    <p:extLst>
      <p:ext uri="{BB962C8B-B14F-4D97-AF65-F5344CB8AC3E}">
        <p14:creationId xmlns:p14="http://schemas.microsoft.com/office/powerpoint/2010/main" val="76110504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9625B33-6B9D-094D-BE0E-46AEB5B405DE}"/>
              </a:ext>
            </a:extLst>
          </p:cNvPr>
          <p:cNvSpPr/>
          <p:nvPr/>
        </p:nvSpPr>
        <p:spPr>
          <a:xfrm>
            <a:off x="0" y="-11432"/>
            <a:ext cx="12192000" cy="6869432"/>
          </a:xfrm>
          <a:prstGeom prst="rect">
            <a:avLst/>
          </a:prstGeom>
          <a:solidFill>
            <a:srgbClr val="C1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sp>
        <p:nvSpPr>
          <p:cNvPr id="2" name="ZoneTexte 1"/>
          <p:cNvSpPr txBox="1"/>
          <p:nvPr/>
        </p:nvSpPr>
        <p:spPr>
          <a:xfrm>
            <a:off x="1910687" y="2429301"/>
            <a:ext cx="7751928" cy="923330"/>
          </a:xfrm>
          <a:prstGeom prst="rect">
            <a:avLst/>
          </a:prstGeom>
          <a:noFill/>
        </p:spPr>
        <p:txBody>
          <a:bodyPr wrap="square" rtlCol="0">
            <a:spAutoFit/>
          </a:bodyPr>
          <a:lstStyle/>
          <a:p>
            <a:pPr algn="ctr"/>
            <a:r>
              <a:rPr lang="fr-FR" sz="5400" b="1" dirty="0"/>
              <a:t>LES BONNES PRATIQUES</a:t>
            </a:r>
          </a:p>
        </p:txBody>
      </p:sp>
    </p:spTree>
    <p:extLst>
      <p:ext uri="{BB962C8B-B14F-4D97-AF65-F5344CB8AC3E}">
        <p14:creationId xmlns:p14="http://schemas.microsoft.com/office/powerpoint/2010/main" val="23789082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C123EF22-82B8-1D49-86D8-0F18D90AFCC5}"/>
              </a:ext>
            </a:extLst>
          </p:cNvPr>
          <p:cNvGrpSpPr/>
          <p:nvPr/>
        </p:nvGrpSpPr>
        <p:grpSpPr>
          <a:xfrm>
            <a:off x="3633216" y="-11432"/>
            <a:ext cx="3123951" cy="1145751"/>
            <a:chOff x="3314700" y="-11432"/>
            <a:chExt cx="4256532" cy="1145751"/>
          </a:xfrm>
        </p:grpSpPr>
        <p:sp>
          <p:nvSpPr>
            <p:cNvPr id="8" name="Round Single Corner Rectangle 7">
              <a:extLst>
                <a:ext uri="{FF2B5EF4-FFF2-40B4-BE49-F238E27FC236}">
                  <a16:creationId xmlns:a16="http://schemas.microsoft.com/office/drawing/2014/main" id="{23AE3B82-A6D9-C846-8D9F-CBFB31AF0296}"/>
                </a:ext>
              </a:extLst>
            </p:cNvPr>
            <p:cNvSpPr/>
            <p:nvPr/>
          </p:nvSpPr>
          <p:spPr>
            <a:xfrm flipH="1">
              <a:off x="3314700" y="-11432"/>
              <a:ext cx="4256532"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11" name="TextBox 10">
              <a:extLst>
                <a:ext uri="{FF2B5EF4-FFF2-40B4-BE49-F238E27FC236}">
                  <a16:creationId xmlns:a16="http://schemas.microsoft.com/office/drawing/2014/main" id="{1B3DC0AB-D0BD-4342-9C2D-B55BC32D91D9}"/>
                </a:ext>
              </a:extLst>
            </p:cNvPr>
            <p:cNvSpPr txBox="1"/>
            <p:nvPr/>
          </p:nvSpPr>
          <p:spPr>
            <a:xfrm>
              <a:off x="4305300" y="694812"/>
              <a:ext cx="3151632" cy="274370"/>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PRÉSENTATION</a:t>
              </a:r>
            </a:p>
          </p:txBody>
        </p:sp>
      </p:grpSp>
      <p:grpSp>
        <p:nvGrpSpPr>
          <p:cNvPr id="15" name="Group 14">
            <a:extLst>
              <a:ext uri="{FF2B5EF4-FFF2-40B4-BE49-F238E27FC236}">
                <a16:creationId xmlns:a16="http://schemas.microsoft.com/office/drawing/2014/main" id="{CB4735CF-0A3A-3548-8991-46C2CDC509C6}"/>
              </a:ext>
            </a:extLst>
          </p:cNvPr>
          <p:cNvGrpSpPr/>
          <p:nvPr/>
        </p:nvGrpSpPr>
        <p:grpSpPr>
          <a:xfrm>
            <a:off x="0" y="1"/>
            <a:ext cx="4142232" cy="1134318"/>
            <a:chOff x="0" y="1"/>
            <a:chExt cx="4142232" cy="1134318"/>
          </a:xfrm>
        </p:grpSpPr>
        <p:sp>
          <p:nvSpPr>
            <p:cNvPr id="7" name="Round Single Corner Rectangle 6">
              <a:extLst>
                <a:ext uri="{FF2B5EF4-FFF2-40B4-BE49-F238E27FC236}">
                  <a16:creationId xmlns:a16="http://schemas.microsoft.com/office/drawing/2014/main" id="{2482A2DE-F7CD-8446-8913-7D39966F55F1}"/>
                </a:ext>
              </a:extLst>
            </p:cNvPr>
            <p:cNvSpPr/>
            <p:nvPr/>
          </p:nvSpPr>
          <p:spPr>
            <a:xfrm flipH="1">
              <a:off x="0" y="1"/>
              <a:ext cx="414223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10" name="TextBox 9">
              <a:extLst>
                <a:ext uri="{FF2B5EF4-FFF2-40B4-BE49-F238E27FC236}">
                  <a16:creationId xmlns:a16="http://schemas.microsoft.com/office/drawing/2014/main" id="{2F79B224-C71B-8D40-B28C-30748D78475C}"/>
                </a:ext>
              </a:extLst>
            </p:cNvPr>
            <p:cNvSpPr txBox="1"/>
            <p:nvPr/>
          </p:nvSpPr>
          <p:spPr>
            <a:xfrm>
              <a:off x="0" y="694812"/>
              <a:ext cx="3962400" cy="274434"/>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SE CONNECTER À L’INTERFACE</a:t>
              </a:r>
            </a:p>
          </p:txBody>
        </p:sp>
      </p:grpSp>
      <p:grpSp>
        <p:nvGrpSpPr>
          <p:cNvPr id="18" name="Group 17">
            <a:extLst>
              <a:ext uri="{FF2B5EF4-FFF2-40B4-BE49-F238E27FC236}">
                <a16:creationId xmlns:a16="http://schemas.microsoft.com/office/drawing/2014/main" id="{BD4945D1-125F-0345-B07B-5D21D980A037}"/>
              </a:ext>
            </a:extLst>
          </p:cNvPr>
          <p:cNvGrpSpPr/>
          <p:nvPr/>
        </p:nvGrpSpPr>
        <p:grpSpPr>
          <a:xfrm>
            <a:off x="2805018" y="-11432"/>
            <a:ext cx="4925572" cy="1145751"/>
            <a:chOff x="3314697" y="-11432"/>
            <a:chExt cx="5235756" cy="1145751"/>
          </a:xfrm>
        </p:grpSpPr>
        <p:sp>
          <p:nvSpPr>
            <p:cNvPr id="19" name="Round Single Corner Rectangle 18">
              <a:extLst>
                <a:ext uri="{FF2B5EF4-FFF2-40B4-BE49-F238E27FC236}">
                  <a16:creationId xmlns:a16="http://schemas.microsoft.com/office/drawing/2014/main" id="{F58A5972-A980-4748-8680-3E7C8F25EA18}"/>
                </a:ext>
              </a:extLst>
            </p:cNvPr>
            <p:cNvSpPr/>
            <p:nvPr/>
          </p:nvSpPr>
          <p:spPr>
            <a:xfrm flipH="1">
              <a:off x="3314697" y="-11432"/>
              <a:ext cx="5235756"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0" name="TextBox 19">
              <a:extLst>
                <a:ext uri="{FF2B5EF4-FFF2-40B4-BE49-F238E27FC236}">
                  <a16:creationId xmlns:a16="http://schemas.microsoft.com/office/drawing/2014/main" id="{9899BBE8-F6B5-A14C-9A7D-12062040CA20}"/>
                </a:ext>
              </a:extLst>
            </p:cNvPr>
            <p:cNvSpPr txBox="1"/>
            <p:nvPr/>
          </p:nvSpPr>
          <p:spPr>
            <a:xfrm>
              <a:off x="4305298" y="694812"/>
              <a:ext cx="3922240" cy="259045"/>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PRINCIPE DE CONSTRUCTION</a:t>
              </a:r>
            </a:p>
          </p:txBody>
        </p:sp>
      </p:grpSp>
      <p:grpSp>
        <p:nvGrpSpPr>
          <p:cNvPr id="21" name="Group 20">
            <a:extLst>
              <a:ext uri="{FF2B5EF4-FFF2-40B4-BE49-F238E27FC236}">
                <a16:creationId xmlns:a16="http://schemas.microsoft.com/office/drawing/2014/main" id="{FFC088F5-BE8B-134B-9E65-753F32ABFA6F}"/>
              </a:ext>
            </a:extLst>
          </p:cNvPr>
          <p:cNvGrpSpPr/>
          <p:nvPr/>
        </p:nvGrpSpPr>
        <p:grpSpPr>
          <a:xfrm>
            <a:off x="-1" y="1"/>
            <a:ext cx="3549326" cy="1134318"/>
            <a:chOff x="-1" y="1"/>
            <a:chExt cx="3549326" cy="1134318"/>
          </a:xfrm>
        </p:grpSpPr>
        <p:sp>
          <p:nvSpPr>
            <p:cNvPr id="22" name="Round Single Corner Rectangle 21">
              <a:extLst>
                <a:ext uri="{FF2B5EF4-FFF2-40B4-BE49-F238E27FC236}">
                  <a16:creationId xmlns:a16="http://schemas.microsoft.com/office/drawing/2014/main" id="{4BD17104-74E9-D24A-BAE8-C17ACF98CEF5}"/>
                </a:ext>
              </a:extLst>
            </p:cNvPr>
            <p:cNvSpPr/>
            <p:nvPr/>
          </p:nvSpPr>
          <p:spPr>
            <a:xfrm flipH="1">
              <a:off x="-1" y="1"/>
              <a:ext cx="3549326"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3" name="TextBox 22">
              <a:extLst>
                <a:ext uri="{FF2B5EF4-FFF2-40B4-BE49-F238E27FC236}">
                  <a16:creationId xmlns:a16="http://schemas.microsoft.com/office/drawing/2014/main" id="{38860596-8EE1-6B4C-92F4-92BBFBF5DAE4}"/>
                </a:ext>
              </a:extLst>
            </p:cNvPr>
            <p:cNvSpPr txBox="1"/>
            <p:nvPr/>
          </p:nvSpPr>
          <p:spPr>
            <a:xfrm>
              <a:off x="0" y="694812"/>
              <a:ext cx="3210318" cy="259045"/>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LA GESTION ÉDITORIALE</a:t>
              </a:r>
            </a:p>
          </p:txBody>
        </p:sp>
      </p:grpSp>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pic>
        <p:nvPicPr>
          <p:cNvPr id="3" name="Picture 2">
            <a:extLst>
              <a:ext uri="{FF2B5EF4-FFF2-40B4-BE49-F238E27FC236}">
                <a16:creationId xmlns:a16="http://schemas.microsoft.com/office/drawing/2014/main" id="{8E594DE1-0344-994D-8C80-BACC6C8684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7518" y="1615904"/>
            <a:ext cx="6108700" cy="4991100"/>
          </a:xfrm>
          <a:prstGeom prst="rect">
            <a:avLst/>
          </a:prstGeom>
        </p:spPr>
      </p:pic>
      <p:sp>
        <p:nvSpPr>
          <p:cNvPr id="14" name="Rectangle 13">
            <a:extLst>
              <a:ext uri="{FF2B5EF4-FFF2-40B4-BE49-F238E27FC236}">
                <a16:creationId xmlns:a16="http://schemas.microsoft.com/office/drawing/2014/main" id="{FFB0364A-966D-4547-B7AB-9FCC022EBB19}"/>
              </a:ext>
            </a:extLst>
          </p:cNvPr>
          <p:cNvSpPr/>
          <p:nvPr/>
        </p:nvSpPr>
        <p:spPr>
          <a:xfrm>
            <a:off x="4455006" y="2942167"/>
            <a:ext cx="1717194" cy="347133"/>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223211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1" decel="50000" fill="hold" nodeType="withEffect">
                                  <p:stCondLst>
                                    <p:cond delay="0"/>
                                  </p:stCondLst>
                                  <p:childTnLst>
                                    <p:anim calcmode="lin" valueType="num">
                                      <p:cBhvr additive="base">
                                        <p:cTn id="6" dur="200"/>
                                        <p:tgtEl>
                                          <p:spTgt spid="15"/>
                                        </p:tgtEl>
                                        <p:attrNameLst>
                                          <p:attrName>ppt_x</p:attrName>
                                        </p:attrNameLst>
                                      </p:cBhvr>
                                      <p:tavLst>
                                        <p:tav tm="0">
                                          <p:val>
                                            <p:strVal val="ppt_x"/>
                                          </p:val>
                                        </p:tav>
                                        <p:tav tm="100000">
                                          <p:val>
                                            <p:strVal val="ppt_x"/>
                                          </p:val>
                                        </p:tav>
                                      </p:tavLst>
                                    </p:anim>
                                    <p:anim calcmode="lin" valueType="num">
                                      <p:cBhvr additive="base">
                                        <p:cTn id="7" dur="200"/>
                                        <p:tgtEl>
                                          <p:spTgt spid="15"/>
                                        </p:tgtEl>
                                        <p:attrNameLst>
                                          <p:attrName>ppt_y</p:attrName>
                                        </p:attrNameLst>
                                      </p:cBhvr>
                                      <p:tavLst>
                                        <p:tav tm="0">
                                          <p:val>
                                            <p:strVal val="ppt_y"/>
                                          </p:val>
                                        </p:tav>
                                        <p:tav tm="100000">
                                          <p:val>
                                            <p:strVal val="0-ppt_h/2"/>
                                          </p:val>
                                        </p:tav>
                                      </p:tavLst>
                                    </p:anim>
                                    <p:set>
                                      <p:cBhvr>
                                        <p:cTn id="8" dur="1" fill="hold">
                                          <p:stCondLst>
                                            <p:cond delay="199"/>
                                          </p:stCondLst>
                                        </p:cTn>
                                        <p:tgtEl>
                                          <p:spTgt spid="15"/>
                                        </p:tgtEl>
                                        <p:attrNameLst>
                                          <p:attrName>style.visibility</p:attrName>
                                        </p:attrNameLst>
                                      </p:cBhvr>
                                      <p:to>
                                        <p:strVal val="hidden"/>
                                      </p:to>
                                    </p:set>
                                  </p:childTnLst>
                                </p:cTn>
                              </p:par>
                              <p:par>
                                <p:cTn id="9" presetID="2" presetClass="exit" presetSubtype="1" decel="50000" fill="hold" nodeType="withEffect">
                                  <p:stCondLst>
                                    <p:cond delay="0"/>
                                  </p:stCondLst>
                                  <p:childTnLst>
                                    <p:anim calcmode="lin" valueType="num">
                                      <p:cBhvr additive="base">
                                        <p:cTn id="10" dur="200"/>
                                        <p:tgtEl>
                                          <p:spTgt spid="16"/>
                                        </p:tgtEl>
                                        <p:attrNameLst>
                                          <p:attrName>ppt_x</p:attrName>
                                        </p:attrNameLst>
                                      </p:cBhvr>
                                      <p:tavLst>
                                        <p:tav tm="0">
                                          <p:val>
                                            <p:strVal val="ppt_x"/>
                                          </p:val>
                                        </p:tav>
                                        <p:tav tm="100000">
                                          <p:val>
                                            <p:strVal val="ppt_x"/>
                                          </p:val>
                                        </p:tav>
                                      </p:tavLst>
                                    </p:anim>
                                    <p:anim calcmode="lin" valueType="num">
                                      <p:cBhvr additive="base">
                                        <p:cTn id="11" dur="200"/>
                                        <p:tgtEl>
                                          <p:spTgt spid="16"/>
                                        </p:tgtEl>
                                        <p:attrNameLst>
                                          <p:attrName>ppt_y</p:attrName>
                                        </p:attrNameLst>
                                      </p:cBhvr>
                                      <p:tavLst>
                                        <p:tav tm="0">
                                          <p:val>
                                            <p:strVal val="ppt_y"/>
                                          </p:val>
                                        </p:tav>
                                        <p:tav tm="100000">
                                          <p:val>
                                            <p:strVal val="0-ppt_h/2"/>
                                          </p:val>
                                        </p:tav>
                                      </p:tavLst>
                                    </p:anim>
                                    <p:set>
                                      <p:cBhvr>
                                        <p:cTn id="12" dur="1" fill="hold">
                                          <p:stCondLst>
                                            <p:cond delay="199"/>
                                          </p:stCondLst>
                                        </p:cTn>
                                        <p:tgtEl>
                                          <p:spTgt spid="16"/>
                                        </p:tgtEl>
                                        <p:attrNameLst>
                                          <p:attrName>style.visibility</p:attrName>
                                        </p:attrNameLst>
                                      </p:cBhvr>
                                      <p:to>
                                        <p:strVal val="hidden"/>
                                      </p:to>
                                    </p:set>
                                  </p:childTnLst>
                                </p:cTn>
                              </p:par>
                              <p:par>
                                <p:cTn id="13" presetID="2" presetClass="entr" presetSubtype="8" decel="5000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0-#ppt_w/2"/>
                                          </p:val>
                                        </p:tav>
                                        <p:tav tm="100000">
                                          <p:val>
                                            <p:strVal val="#ppt_x"/>
                                          </p:val>
                                        </p:tav>
                                      </p:tavLst>
                                    </p:anim>
                                    <p:anim calcmode="lin" valueType="num">
                                      <p:cBhvr additive="base">
                                        <p:cTn id="16" dur="500" fill="hold"/>
                                        <p:tgtEl>
                                          <p:spTgt spid="18"/>
                                        </p:tgtEl>
                                        <p:attrNameLst>
                                          <p:attrName>ppt_y</p:attrName>
                                        </p:attrNameLst>
                                      </p:cBhvr>
                                      <p:tavLst>
                                        <p:tav tm="0">
                                          <p:val>
                                            <p:strVal val="#ppt_y"/>
                                          </p:val>
                                        </p:tav>
                                        <p:tav tm="100000">
                                          <p:val>
                                            <p:strVal val="#ppt_y"/>
                                          </p:val>
                                        </p:tav>
                                      </p:tavLst>
                                    </p:anim>
                                  </p:childTnLst>
                                </p:cTn>
                              </p:par>
                              <p:par>
                                <p:cTn id="17" presetID="2" presetClass="entr" presetSubtype="8" decel="5000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300" fill="hold"/>
                                        <p:tgtEl>
                                          <p:spTgt spid="21"/>
                                        </p:tgtEl>
                                        <p:attrNameLst>
                                          <p:attrName>ppt_x</p:attrName>
                                        </p:attrNameLst>
                                      </p:cBhvr>
                                      <p:tavLst>
                                        <p:tav tm="0">
                                          <p:val>
                                            <p:strVal val="0-#ppt_w/2"/>
                                          </p:val>
                                        </p:tav>
                                        <p:tav tm="100000">
                                          <p:val>
                                            <p:strVal val="#ppt_x"/>
                                          </p:val>
                                        </p:tav>
                                      </p:tavLst>
                                    </p:anim>
                                    <p:anim calcmode="lin" valueType="num">
                                      <p:cBhvr additive="base">
                                        <p:cTn id="20" dur="3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9CBCDEBB-B02B-FD4B-902D-51095B54A2F3}"/>
              </a:ext>
            </a:extLst>
          </p:cNvPr>
          <p:cNvGrpSpPr/>
          <p:nvPr/>
        </p:nvGrpSpPr>
        <p:grpSpPr>
          <a:xfrm>
            <a:off x="-140186" y="0"/>
            <a:ext cx="5022944" cy="1134318"/>
            <a:chOff x="-140187" y="1"/>
            <a:chExt cx="5022944"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140187" y="667335"/>
              <a:ext cx="5022944" cy="274434"/>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LES BONNES PRATIQUES</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3"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sp>
        <p:nvSpPr>
          <p:cNvPr id="7" name="Rectangle 6"/>
          <p:cNvSpPr/>
          <p:nvPr/>
        </p:nvSpPr>
        <p:spPr>
          <a:xfrm>
            <a:off x="1373777" y="2899840"/>
            <a:ext cx="11245755" cy="369332"/>
          </a:xfrm>
          <a:prstGeom prst="rect">
            <a:avLst/>
          </a:prstGeom>
        </p:spPr>
        <p:txBody>
          <a:bodyPr wrap="square">
            <a:spAutoFit/>
          </a:bodyPr>
          <a:lstStyle/>
          <a:p>
            <a:endParaRPr lang="fr-FR" dirty="0"/>
          </a:p>
        </p:txBody>
      </p:sp>
      <p:sp>
        <p:nvSpPr>
          <p:cNvPr id="9" name="Rectangle 8"/>
          <p:cNvSpPr/>
          <p:nvPr/>
        </p:nvSpPr>
        <p:spPr>
          <a:xfrm>
            <a:off x="805218" y="1291171"/>
            <a:ext cx="8338782" cy="375552"/>
          </a:xfrm>
          <a:prstGeom prst="rect">
            <a:avLst/>
          </a:prstGeom>
        </p:spPr>
        <p:txBody>
          <a:bodyPr wrap="square">
            <a:spAutoFit/>
          </a:bodyPr>
          <a:lstStyle/>
          <a:p>
            <a:pPr>
              <a:lnSpc>
                <a:spcPct val="107000"/>
              </a:lnSpc>
              <a:spcAft>
                <a:spcPts val="800"/>
              </a:spcAft>
            </a:pPr>
            <a:endParaRPr lang="fr-FR" i="1"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2021985" y="1198912"/>
            <a:ext cx="8675429" cy="6393417"/>
          </a:xfrm>
          <a:prstGeom prst="rect">
            <a:avLst/>
          </a:prstGeom>
        </p:spPr>
        <p:txBody>
          <a:bodyPr wrap="square">
            <a:spAutoFit/>
          </a:bodyPr>
          <a:lstStyle/>
          <a:p>
            <a:pPr marL="342900" lvl="0" indent="-342900">
              <a:lnSpc>
                <a:spcPct val="107000"/>
              </a:lnSpc>
              <a:spcAft>
                <a:spcPts val="0"/>
              </a:spcAft>
              <a:buFont typeface="+mj-lt"/>
              <a:buAutoNum type="alphaUcPeriod"/>
            </a:pPr>
            <a:r>
              <a:rPr lang="fr-FR" sz="1400" dirty="0">
                <a:latin typeface="Calibri" panose="020F0502020204030204" pitchFamily="34" charset="0"/>
                <a:ea typeface="Calibri" panose="020F0502020204030204" pitchFamily="34" charset="0"/>
                <a:cs typeface="Times New Roman" panose="02020603050405020304" pitchFamily="18" charset="0"/>
              </a:rPr>
              <a:t>Nature et volume de la communication</a:t>
            </a:r>
          </a:p>
          <a:p>
            <a:pPr marL="742950" lvl="1" indent="-285750">
              <a:lnSpc>
                <a:spcPct val="107000"/>
              </a:lnSpc>
              <a:spcAft>
                <a:spcPts val="0"/>
              </a:spcAft>
              <a:buFont typeface="+mj-lt"/>
              <a:buAutoNum type="arabicPeriod"/>
            </a:pPr>
            <a:r>
              <a:rPr lang="fr-FR" sz="1400" dirty="0">
                <a:latin typeface="Calibri" panose="020F0502020204030204" pitchFamily="34" charset="0"/>
                <a:ea typeface="Calibri" panose="020F0502020204030204" pitchFamily="34" charset="0"/>
                <a:cs typeface="Times New Roman" panose="02020603050405020304" pitchFamily="18" charset="0"/>
              </a:rPr>
              <a:t>Ne communiquer ni trop, ni trop peu</a:t>
            </a:r>
          </a:p>
          <a:p>
            <a:pPr marL="742950" lvl="1" indent="-285750">
              <a:lnSpc>
                <a:spcPct val="107000"/>
              </a:lnSpc>
              <a:spcAft>
                <a:spcPts val="0"/>
              </a:spcAft>
              <a:buFont typeface="+mj-lt"/>
              <a:buAutoNum type="arabicPeriod"/>
            </a:pPr>
            <a:r>
              <a:rPr lang="fr-FR" sz="1400" dirty="0">
                <a:latin typeface="Calibri" panose="020F0502020204030204" pitchFamily="34" charset="0"/>
                <a:ea typeface="Calibri" panose="020F0502020204030204" pitchFamily="34" charset="0"/>
                <a:cs typeface="Times New Roman" panose="02020603050405020304" pitchFamily="18" charset="0"/>
              </a:rPr>
              <a:t>Publier 1 actualité par quinzaine au minimum</a:t>
            </a:r>
          </a:p>
          <a:p>
            <a:pPr marL="742950" lvl="1" indent="-285750">
              <a:lnSpc>
                <a:spcPct val="107000"/>
              </a:lnSpc>
              <a:spcAft>
                <a:spcPts val="0"/>
              </a:spcAft>
              <a:buFont typeface="+mj-lt"/>
              <a:buAutoNum type="arabicPeriod"/>
            </a:pPr>
            <a:r>
              <a:rPr lang="fr-FR" sz="1400" dirty="0">
                <a:latin typeface="Calibri" panose="020F0502020204030204" pitchFamily="34" charset="0"/>
                <a:ea typeface="Calibri" panose="020F0502020204030204" pitchFamily="34" charset="0"/>
                <a:cs typeface="Times New Roman" panose="02020603050405020304" pitchFamily="18" charset="0"/>
              </a:rPr>
              <a:t>Ne jamais répéter une information dans son site sauf sous forme de listes.</a:t>
            </a:r>
          </a:p>
          <a:p>
            <a:pPr marL="742950" lvl="1" indent="-285750">
              <a:lnSpc>
                <a:spcPct val="107000"/>
              </a:lnSpc>
              <a:spcAft>
                <a:spcPts val="0"/>
              </a:spcAft>
              <a:buFont typeface="+mj-lt"/>
              <a:buAutoNum type="arabicPeriod"/>
            </a:pPr>
            <a:r>
              <a:rPr lang="fr-FR" sz="1400" dirty="0">
                <a:latin typeface="Calibri" panose="020F0502020204030204" pitchFamily="34" charset="0"/>
                <a:ea typeface="Calibri" panose="020F0502020204030204" pitchFamily="34" charset="0"/>
                <a:cs typeface="Times New Roman" panose="02020603050405020304" pitchFamily="18" charset="0"/>
              </a:rPr>
              <a:t>Regrouper toute l’actualité qui concerne une requête principale sur une seule page </a:t>
            </a:r>
          </a:p>
          <a:p>
            <a:pPr marL="742950" lvl="1" indent="-285750">
              <a:lnSpc>
                <a:spcPct val="107000"/>
              </a:lnSpc>
              <a:spcAft>
                <a:spcPts val="0"/>
              </a:spcAft>
              <a:buFont typeface="+mj-lt"/>
              <a:buAutoNum type="arabicPeriod"/>
            </a:pPr>
            <a:r>
              <a:rPr lang="fr-FR" sz="1400" dirty="0">
                <a:latin typeface="Calibri" panose="020F0502020204030204" pitchFamily="34" charset="0"/>
                <a:ea typeface="Calibri" panose="020F0502020204030204" pitchFamily="34" charset="0"/>
                <a:cs typeface="Times New Roman" panose="02020603050405020304" pitchFamily="18" charset="0"/>
              </a:rPr>
              <a:t>Nettoyer les fiches obsolètes (archivage ou suppression)</a:t>
            </a:r>
          </a:p>
          <a:p>
            <a:pPr marL="342900" lvl="0" indent="-342900">
              <a:lnSpc>
                <a:spcPct val="107000"/>
              </a:lnSpc>
              <a:spcAft>
                <a:spcPts val="0"/>
              </a:spcAft>
              <a:buFont typeface="+mj-lt"/>
              <a:buAutoNum type="alphaUcPeriod"/>
            </a:pPr>
            <a:r>
              <a:rPr lang="fr-FR" sz="1400" dirty="0">
                <a:latin typeface="Calibri" panose="020F0502020204030204" pitchFamily="34" charset="0"/>
                <a:ea typeface="Calibri" panose="020F0502020204030204" pitchFamily="34" charset="0"/>
                <a:cs typeface="Times New Roman" panose="02020603050405020304" pitchFamily="18" charset="0"/>
              </a:rPr>
              <a:t>Contenu et composition</a:t>
            </a:r>
          </a:p>
          <a:p>
            <a:pPr marL="742950" lvl="1" indent="-285750">
              <a:lnSpc>
                <a:spcPct val="107000"/>
              </a:lnSpc>
              <a:spcAft>
                <a:spcPts val="0"/>
              </a:spcAft>
              <a:buFont typeface="+mj-lt"/>
              <a:buAutoNum type="arabicPeriod"/>
            </a:pPr>
            <a:r>
              <a:rPr lang="fr-FR" sz="1400" dirty="0">
                <a:latin typeface="Calibri" panose="020F0502020204030204" pitchFamily="34" charset="0"/>
                <a:ea typeface="Calibri" panose="020F0502020204030204" pitchFamily="34" charset="0"/>
                <a:cs typeface="Times New Roman" panose="02020603050405020304" pitchFamily="18" charset="0"/>
              </a:rPr>
              <a:t>Se concentrer sur le contenu, ne pas bloquer sur la forme</a:t>
            </a:r>
          </a:p>
          <a:p>
            <a:pPr marL="742950" lvl="1" indent="-285750">
              <a:lnSpc>
                <a:spcPct val="107000"/>
              </a:lnSpc>
              <a:spcAft>
                <a:spcPts val="0"/>
              </a:spcAft>
              <a:buFont typeface="+mj-lt"/>
              <a:buAutoNum type="arabicPeriod"/>
            </a:pPr>
            <a:r>
              <a:rPr lang="fr-FR" sz="1400" dirty="0">
                <a:latin typeface="Calibri" panose="020F0502020204030204" pitchFamily="34" charset="0"/>
                <a:ea typeface="Calibri" panose="020F0502020204030204" pitchFamily="34" charset="0"/>
                <a:cs typeface="Times New Roman" panose="02020603050405020304" pitchFamily="18" charset="0"/>
              </a:rPr>
              <a:t>Copier/coller en passant par l’outil adapté (texte brut).</a:t>
            </a:r>
          </a:p>
          <a:p>
            <a:pPr marL="742950" lvl="1" indent="-285750">
              <a:lnSpc>
                <a:spcPct val="107000"/>
              </a:lnSpc>
              <a:spcAft>
                <a:spcPts val="0"/>
              </a:spcAft>
              <a:buFont typeface="+mj-lt"/>
              <a:buAutoNum type="arabicPeriod"/>
            </a:pPr>
            <a:r>
              <a:rPr lang="fr-FR" sz="1400" dirty="0">
                <a:latin typeface="Calibri" panose="020F0502020204030204" pitchFamily="34" charset="0"/>
                <a:ea typeface="Calibri" panose="020F0502020204030204" pitchFamily="34" charset="0"/>
                <a:cs typeface="Times New Roman" panose="02020603050405020304" pitchFamily="18" charset="0"/>
              </a:rPr>
              <a:t>Ajuster la présentation. Pas d’espace AVANT un signe de ponctuation ( :?!) ou les guillemets fermants</a:t>
            </a:r>
          </a:p>
          <a:p>
            <a:pPr marL="742950" lvl="1" indent="-285750">
              <a:lnSpc>
                <a:spcPct val="107000"/>
              </a:lnSpc>
              <a:buFont typeface="+mj-lt"/>
              <a:buAutoNum type="arabicPeriod"/>
            </a:pPr>
            <a:r>
              <a:rPr lang="fr-FR" sz="1400" dirty="0">
                <a:latin typeface="Calibri" panose="020F0502020204030204" pitchFamily="34" charset="0"/>
                <a:ea typeface="Calibri" panose="020F0502020204030204" pitchFamily="34" charset="0"/>
                <a:cs typeface="Times New Roman" panose="02020603050405020304" pitchFamily="18" charset="0"/>
              </a:rPr>
              <a:t>Utiliser souvent le gras, les paragraphes, les listes. / Utiliser peu les italiques, les majuscules.</a:t>
            </a:r>
          </a:p>
          <a:p>
            <a:pPr marL="742950" lvl="1" indent="-285750">
              <a:lnSpc>
                <a:spcPct val="107000"/>
              </a:lnSpc>
              <a:buFont typeface="+mj-lt"/>
              <a:buAutoNum type="arabicPeriod"/>
            </a:pPr>
            <a:r>
              <a:rPr lang="fr-FR" sz="1400" dirty="0">
                <a:latin typeface="Calibri" panose="020F0502020204030204" pitchFamily="34" charset="0"/>
                <a:ea typeface="Calibri" panose="020F0502020204030204" pitchFamily="34" charset="0"/>
                <a:cs typeface="Times New Roman" panose="02020603050405020304" pitchFamily="18" charset="0"/>
              </a:rPr>
              <a:t>Illustrer ses pages à fort contenu par une photo au moins, intégrer une vidéo dans sa page d’accueil si possible. Utiliser les pictogrammes pour mettre en valeur les liens importants.</a:t>
            </a:r>
          </a:p>
          <a:p>
            <a:pPr marL="742950" lvl="1" indent="-285750">
              <a:lnSpc>
                <a:spcPct val="107000"/>
              </a:lnSpc>
              <a:spcAft>
                <a:spcPts val="0"/>
              </a:spcAft>
              <a:buFont typeface="+mj-lt"/>
              <a:buAutoNum type="arabicPeriod"/>
            </a:pPr>
            <a:r>
              <a:rPr lang="fr-FR" sz="1400" dirty="0">
                <a:latin typeface="Calibri" panose="020F0502020204030204" pitchFamily="34" charset="0"/>
                <a:ea typeface="Calibri" panose="020F0502020204030204" pitchFamily="34" charset="0"/>
                <a:cs typeface="Times New Roman" panose="02020603050405020304" pitchFamily="18" charset="0"/>
              </a:rPr>
              <a:t>Se relire en pré-visualisant la page.</a:t>
            </a:r>
          </a:p>
          <a:p>
            <a:pPr marL="342900" lvl="0" indent="-342900">
              <a:lnSpc>
                <a:spcPct val="107000"/>
              </a:lnSpc>
              <a:spcAft>
                <a:spcPts val="0"/>
              </a:spcAft>
              <a:buFont typeface="+mj-lt"/>
              <a:buAutoNum type="alphaUcPeriod"/>
            </a:pPr>
            <a:r>
              <a:rPr lang="fr-FR" sz="1400" dirty="0">
                <a:latin typeface="Calibri" panose="020F0502020204030204" pitchFamily="34" charset="0"/>
                <a:ea typeface="Calibri" panose="020F0502020204030204" pitchFamily="34" charset="0"/>
                <a:cs typeface="Times New Roman" panose="02020603050405020304" pitchFamily="18" charset="0"/>
              </a:rPr>
              <a:t>Liens hypertexte et listes</a:t>
            </a:r>
          </a:p>
          <a:p>
            <a:pPr marL="800100" lvl="1" indent="-342900">
              <a:lnSpc>
                <a:spcPct val="107000"/>
              </a:lnSpc>
              <a:buFont typeface="+mj-lt"/>
              <a:buAutoNum type="arabicPeriod"/>
            </a:pPr>
            <a:r>
              <a:rPr lang="fr-FR" sz="1400" dirty="0">
                <a:latin typeface="Calibri" panose="020F0502020204030204" pitchFamily="34" charset="0"/>
                <a:ea typeface="Calibri" panose="020F0502020204030204" pitchFamily="34" charset="0"/>
                <a:cs typeface="Times New Roman" panose="02020603050405020304" pitchFamily="18" charset="0"/>
              </a:rPr>
              <a:t>Remonter ses actualités en page d’accueil</a:t>
            </a:r>
          </a:p>
          <a:p>
            <a:pPr marL="800100" lvl="1" indent="-342900">
              <a:lnSpc>
                <a:spcPct val="107000"/>
              </a:lnSpc>
              <a:buFont typeface="+mj-lt"/>
              <a:buAutoNum type="arabicPeriod"/>
            </a:pPr>
            <a:r>
              <a:rPr lang="fr-FR" sz="1400" dirty="0">
                <a:latin typeface="Calibri" panose="020F0502020204030204" pitchFamily="34" charset="0"/>
                <a:ea typeface="Calibri" panose="020F0502020204030204" pitchFamily="34" charset="0"/>
                <a:cs typeface="Times New Roman" panose="02020603050405020304" pitchFamily="18" charset="0"/>
              </a:rPr>
              <a:t>Faire des liens dans chaque page, ni trop, ni trop peu.</a:t>
            </a:r>
          </a:p>
          <a:p>
            <a:pPr marL="800100" lvl="1" indent="-342900">
              <a:lnSpc>
                <a:spcPct val="107000"/>
              </a:lnSpc>
              <a:buFont typeface="+mj-lt"/>
              <a:buAutoNum type="arabicPeriod"/>
            </a:pPr>
            <a:r>
              <a:rPr lang="fr-FR" sz="1400" dirty="0">
                <a:latin typeface="Calibri" panose="020F0502020204030204" pitchFamily="34" charset="0"/>
                <a:ea typeface="Calibri" panose="020F0502020204030204" pitchFamily="34" charset="0"/>
                <a:cs typeface="Times New Roman" panose="02020603050405020304" pitchFamily="18" charset="0"/>
              </a:rPr>
              <a:t>Faire de bons liens.</a:t>
            </a:r>
          </a:p>
          <a:p>
            <a:pPr marL="800100" lvl="1" indent="-342900">
              <a:lnSpc>
                <a:spcPct val="107000"/>
              </a:lnSpc>
              <a:buFont typeface="+mj-lt"/>
              <a:buAutoNum type="arabicPeriod"/>
            </a:pPr>
            <a:r>
              <a:rPr lang="fr-FR" sz="1400" dirty="0">
                <a:latin typeface="Calibri" panose="020F0502020204030204" pitchFamily="34" charset="0"/>
                <a:ea typeface="Calibri" panose="020F0502020204030204" pitchFamily="34" charset="0"/>
                <a:cs typeface="Times New Roman" panose="02020603050405020304" pitchFamily="18" charset="0"/>
              </a:rPr>
              <a:t>Quand on le peut, préférer les liens de rubrique aux liens internes et les liens internes aux liens externes.</a:t>
            </a:r>
          </a:p>
          <a:p>
            <a:pPr marL="342900" lvl="0" indent="-342900">
              <a:lnSpc>
                <a:spcPct val="107000"/>
              </a:lnSpc>
              <a:spcAft>
                <a:spcPts val="0"/>
              </a:spcAft>
              <a:buFont typeface="+mj-lt"/>
              <a:buAutoNum type="alphaUcPeriod"/>
            </a:pPr>
            <a:r>
              <a:rPr lang="fr-FR" sz="1400" dirty="0">
                <a:latin typeface="Calibri" panose="020F0502020204030204" pitchFamily="34" charset="0"/>
                <a:ea typeface="Calibri" panose="020F0502020204030204" pitchFamily="34" charset="0"/>
                <a:cs typeface="Times New Roman" panose="02020603050405020304" pitchFamily="18" charset="0"/>
              </a:rPr>
              <a:t>Décloisonner</a:t>
            </a:r>
          </a:p>
          <a:p>
            <a:pPr marL="800100" lvl="1" indent="-342900">
              <a:lnSpc>
                <a:spcPct val="107000"/>
              </a:lnSpc>
              <a:buFont typeface="+mj-lt"/>
              <a:buAutoNum type="arabicPeriod"/>
            </a:pPr>
            <a:r>
              <a:rPr lang="fr-FR" sz="1400" dirty="0">
                <a:latin typeface="Calibri" panose="020F0502020204030204" pitchFamily="34" charset="0"/>
                <a:ea typeface="Calibri" panose="020F0502020204030204" pitchFamily="34" charset="0"/>
                <a:cs typeface="Times New Roman" panose="02020603050405020304" pitchFamily="18" charset="0"/>
              </a:rPr>
              <a:t>Respecter le règlement intérieur (droit à l’image notamment)</a:t>
            </a:r>
          </a:p>
          <a:p>
            <a:pPr marL="800100" lvl="1" indent="-342900">
              <a:lnSpc>
                <a:spcPct val="107000"/>
              </a:lnSpc>
              <a:spcAft>
                <a:spcPts val="800"/>
              </a:spcAft>
              <a:buFont typeface="+mj-lt"/>
              <a:buAutoNum type="arabicPeriod"/>
            </a:pPr>
            <a:r>
              <a:rPr lang="fr-FR" sz="1400" dirty="0">
                <a:latin typeface="Calibri" panose="020F0502020204030204" pitchFamily="34" charset="0"/>
                <a:ea typeface="Calibri" panose="020F0502020204030204" pitchFamily="34" charset="0"/>
                <a:cs typeface="Times New Roman" panose="02020603050405020304" pitchFamily="18" charset="0"/>
              </a:rPr>
              <a:t>Consulter régulièrement le site </a:t>
            </a:r>
            <a:r>
              <a:rPr lang="fr-FR"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2"/>
              </a:rPr>
              <a:t>http://web-com.cnam.fr</a:t>
            </a:r>
            <a:r>
              <a:rPr lang="fr-FR"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rPr>
              <a:t>  </a:t>
            </a:r>
            <a:r>
              <a:rPr lang="fr-FR" sz="1400" dirty="0">
                <a:latin typeface="Calibri" panose="020F0502020204030204" pitchFamily="34" charset="0"/>
                <a:ea typeface="Calibri" panose="020F0502020204030204" pitchFamily="34" charset="0"/>
                <a:cs typeface="Times New Roman" panose="02020603050405020304" pitchFamily="18" charset="0"/>
              </a:rPr>
              <a:t>). et notamment les 70 actualités les plus récentes. </a:t>
            </a:r>
          </a:p>
          <a:p>
            <a:pPr marL="800100" lvl="1" indent="-342900">
              <a:lnSpc>
                <a:spcPct val="107000"/>
              </a:lnSpc>
              <a:spcAft>
                <a:spcPts val="800"/>
              </a:spcAft>
              <a:buFont typeface="+mj-lt"/>
              <a:buAutoNum type="arabicPeriod"/>
            </a:pPr>
            <a:r>
              <a:rPr lang="fr-FR" sz="1400" dirty="0">
                <a:latin typeface="Calibri" panose="020F0502020204030204" pitchFamily="34" charset="0"/>
                <a:ea typeface="Calibri" panose="020F0502020204030204" pitchFamily="34" charset="0"/>
                <a:cs typeface="Times New Roman" panose="02020603050405020304" pitchFamily="18" charset="0"/>
              </a:rPr>
              <a:t>Pour tout complément, une seule adresse web@cnam.fr</a:t>
            </a:r>
          </a:p>
          <a:p>
            <a:pPr marL="800100" lvl="1" indent="-342900">
              <a:lnSpc>
                <a:spcPct val="107000"/>
              </a:lnSpc>
              <a:spcAft>
                <a:spcPts val="800"/>
              </a:spcAft>
              <a:buFont typeface="+mj-lt"/>
              <a:buAutoNum type="arabicPeriod"/>
            </a:pPr>
            <a:endParaRPr lang="fr-FR" sz="1400" dirty="0">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Aft>
                <a:spcPts val="800"/>
              </a:spcAft>
            </a:pPr>
            <a:endParaRPr lang="fr-FR"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847042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BD4945D1-125F-0345-B07B-5D21D980A037}"/>
              </a:ext>
            </a:extLst>
          </p:cNvPr>
          <p:cNvGrpSpPr/>
          <p:nvPr/>
        </p:nvGrpSpPr>
        <p:grpSpPr>
          <a:xfrm>
            <a:off x="2805018" y="-11432"/>
            <a:ext cx="4925572" cy="1145751"/>
            <a:chOff x="3314697" y="-11432"/>
            <a:chExt cx="5235756" cy="1145751"/>
          </a:xfrm>
        </p:grpSpPr>
        <p:sp>
          <p:nvSpPr>
            <p:cNvPr id="19" name="Round Single Corner Rectangle 18">
              <a:extLst>
                <a:ext uri="{FF2B5EF4-FFF2-40B4-BE49-F238E27FC236}">
                  <a16:creationId xmlns:a16="http://schemas.microsoft.com/office/drawing/2014/main" id="{F58A5972-A980-4748-8680-3E7C8F25EA18}"/>
                </a:ext>
              </a:extLst>
            </p:cNvPr>
            <p:cNvSpPr/>
            <p:nvPr/>
          </p:nvSpPr>
          <p:spPr>
            <a:xfrm flipH="1">
              <a:off x="3314697" y="-11432"/>
              <a:ext cx="5235756"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0" name="TextBox 19">
              <a:extLst>
                <a:ext uri="{FF2B5EF4-FFF2-40B4-BE49-F238E27FC236}">
                  <a16:creationId xmlns:a16="http://schemas.microsoft.com/office/drawing/2014/main" id="{9899BBE8-F6B5-A14C-9A7D-12062040CA20}"/>
                </a:ext>
              </a:extLst>
            </p:cNvPr>
            <p:cNvSpPr txBox="1"/>
            <p:nvPr/>
          </p:nvSpPr>
          <p:spPr>
            <a:xfrm>
              <a:off x="4305298" y="694812"/>
              <a:ext cx="3922240" cy="259045"/>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PRINCIPE DE CONSTRUCTION</a:t>
              </a:r>
            </a:p>
          </p:txBody>
        </p:sp>
      </p:grpSp>
      <p:grpSp>
        <p:nvGrpSpPr>
          <p:cNvPr id="21" name="Group 20">
            <a:extLst>
              <a:ext uri="{FF2B5EF4-FFF2-40B4-BE49-F238E27FC236}">
                <a16:creationId xmlns:a16="http://schemas.microsoft.com/office/drawing/2014/main" id="{FFC088F5-BE8B-134B-9E65-753F32ABFA6F}"/>
              </a:ext>
            </a:extLst>
          </p:cNvPr>
          <p:cNvGrpSpPr/>
          <p:nvPr/>
        </p:nvGrpSpPr>
        <p:grpSpPr>
          <a:xfrm>
            <a:off x="-1" y="1"/>
            <a:ext cx="3549326" cy="1134318"/>
            <a:chOff x="-1" y="1"/>
            <a:chExt cx="3549326" cy="1134318"/>
          </a:xfrm>
        </p:grpSpPr>
        <p:sp>
          <p:nvSpPr>
            <p:cNvPr id="22" name="Round Single Corner Rectangle 21">
              <a:extLst>
                <a:ext uri="{FF2B5EF4-FFF2-40B4-BE49-F238E27FC236}">
                  <a16:creationId xmlns:a16="http://schemas.microsoft.com/office/drawing/2014/main" id="{4BD17104-74E9-D24A-BAE8-C17ACF98CEF5}"/>
                </a:ext>
              </a:extLst>
            </p:cNvPr>
            <p:cNvSpPr/>
            <p:nvPr/>
          </p:nvSpPr>
          <p:spPr>
            <a:xfrm flipH="1">
              <a:off x="-1" y="1"/>
              <a:ext cx="3549326"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3" name="TextBox 22">
              <a:extLst>
                <a:ext uri="{FF2B5EF4-FFF2-40B4-BE49-F238E27FC236}">
                  <a16:creationId xmlns:a16="http://schemas.microsoft.com/office/drawing/2014/main" id="{38860596-8EE1-6B4C-92F4-92BBFBF5DAE4}"/>
                </a:ext>
              </a:extLst>
            </p:cNvPr>
            <p:cNvSpPr txBox="1"/>
            <p:nvPr/>
          </p:nvSpPr>
          <p:spPr>
            <a:xfrm>
              <a:off x="0" y="694812"/>
              <a:ext cx="3210318" cy="259045"/>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LA GESTION ÉDITORIALE</a:t>
              </a:r>
            </a:p>
          </p:txBody>
        </p:sp>
      </p:grpSp>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pic>
        <p:nvPicPr>
          <p:cNvPr id="3" name="Picture 2">
            <a:extLst>
              <a:ext uri="{FF2B5EF4-FFF2-40B4-BE49-F238E27FC236}">
                <a16:creationId xmlns:a16="http://schemas.microsoft.com/office/drawing/2014/main" id="{8E594DE1-0344-994D-8C80-BACC6C8684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7518" y="1615904"/>
            <a:ext cx="6108700" cy="4991100"/>
          </a:xfrm>
          <a:prstGeom prst="rect">
            <a:avLst/>
          </a:prstGeom>
        </p:spPr>
      </p:pic>
      <p:sp>
        <p:nvSpPr>
          <p:cNvPr id="14" name="Rectangle 13">
            <a:extLst>
              <a:ext uri="{FF2B5EF4-FFF2-40B4-BE49-F238E27FC236}">
                <a16:creationId xmlns:a16="http://schemas.microsoft.com/office/drawing/2014/main" id="{FFB0364A-966D-4547-B7AB-9FCC022EBB19}"/>
              </a:ext>
            </a:extLst>
          </p:cNvPr>
          <p:cNvSpPr/>
          <p:nvPr/>
        </p:nvSpPr>
        <p:spPr>
          <a:xfrm>
            <a:off x="4142232" y="2650067"/>
            <a:ext cx="1483868" cy="347133"/>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827354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BD4945D1-125F-0345-B07B-5D21D980A037}"/>
              </a:ext>
            </a:extLst>
          </p:cNvPr>
          <p:cNvGrpSpPr/>
          <p:nvPr/>
        </p:nvGrpSpPr>
        <p:grpSpPr>
          <a:xfrm>
            <a:off x="2805018" y="-11432"/>
            <a:ext cx="4925572" cy="1145751"/>
            <a:chOff x="3314697" y="-11432"/>
            <a:chExt cx="5235756" cy="1145751"/>
          </a:xfrm>
        </p:grpSpPr>
        <p:sp>
          <p:nvSpPr>
            <p:cNvPr id="19" name="Round Single Corner Rectangle 18">
              <a:extLst>
                <a:ext uri="{FF2B5EF4-FFF2-40B4-BE49-F238E27FC236}">
                  <a16:creationId xmlns:a16="http://schemas.microsoft.com/office/drawing/2014/main" id="{F58A5972-A980-4748-8680-3E7C8F25EA18}"/>
                </a:ext>
              </a:extLst>
            </p:cNvPr>
            <p:cNvSpPr/>
            <p:nvPr/>
          </p:nvSpPr>
          <p:spPr>
            <a:xfrm flipH="1">
              <a:off x="3314697" y="-11432"/>
              <a:ext cx="5235756"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0" name="TextBox 19">
              <a:extLst>
                <a:ext uri="{FF2B5EF4-FFF2-40B4-BE49-F238E27FC236}">
                  <a16:creationId xmlns:a16="http://schemas.microsoft.com/office/drawing/2014/main" id="{9899BBE8-F6B5-A14C-9A7D-12062040CA20}"/>
                </a:ext>
              </a:extLst>
            </p:cNvPr>
            <p:cNvSpPr txBox="1"/>
            <p:nvPr/>
          </p:nvSpPr>
          <p:spPr>
            <a:xfrm>
              <a:off x="4305298" y="694812"/>
              <a:ext cx="3922240" cy="259045"/>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PRINCIPE DE CONSTRUCTION</a:t>
              </a:r>
            </a:p>
          </p:txBody>
        </p:sp>
      </p:grpSp>
      <p:grpSp>
        <p:nvGrpSpPr>
          <p:cNvPr id="16" name="Group 15">
            <a:extLst>
              <a:ext uri="{FF2B5EF4-FFF2-40B4-BE49-F238E27FC236}">
                <a16:creationId xmlns:a16="http://schemas.microsoft.com/office/drawing/2014/main" id="{C123EF22-82B8-1D49-86D8-0F18D90AFCC5}"/>
              </a:ext>
            </a:extLst>
          </p:cNvPr>
          <p:cNvGrpSpPr/>
          <p:nvPr/>
        </p:nvGrpSpPr>
        <p:grpSpPr>
          <a:xfrm>
            <a:off x="2795016" y="-11432"/>
            <a:ext cx="4850384" cy="1145751"/>
            <a:chOff x="3314700" y="-11432"/>
            <a:chExt cx="4964965" cy="1145751"/>
          </a:xfrm>
        </p:grpSpPr>
        <p:sp>
          <p:nvSpPr>
            <p:cNvPr id="8" name="Round Single Corner Rectangle 7">
              <a:extLst>
                <a:ext uri="{FF2B5EF4-FFF2-40B4-BE49-F238E27FC236}">
                  <a16:creationId xmlns:a16="http://schemas.microsoft.com/office/drawing/2014/main" id="{23AE3B82-A6D9-C846-8D9F-CBFB31AF0296}"/>
                </a:ext>
              </a:extLst>
            </p:cNvPr>
            <p:cNvSpPr/>
            <p:nvPr/>
          </p:nvSpPr>
          <p:spPr>
            <a:xfrm flipH="1">
              <a:off x="3314700" y="-11432"/>
              <a:ext cx="4256532"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11" name="TextBox 10">
              <a:extLst>
                <a:ext uri="{FF2B5EF4-FFF2-40B4-BE49-F238E27FC236}">
                  <a16:creationId xmlns:a16="http://schemas.microsoft.com/office/drawing/2014/main" id="{1B3DC0AB-D0BD-4342-9C2D-B55BC32D91D9}"/>
                </a:ext>
              </a:extLst>
            </p:cNvPr>
            <p:cNvSpPr txBox="1"/>
            <p:nvPr/>
          </p:nvSpPr>
          <p:spPr>
            <a:xfrm>
              <a:off x="4305299" y="694812"/>
              <a:ext cx="3974366" cy="259045"/>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CRÉER UNE RUBRIQUE</a:t>
              </a:r>
            </a:p>
          </p:txBody>
        </p:sp>
      </p:grpSp>
      <p:grpSp>
        <p:nvGrpSpPr>
          <p:cNvPr id="21" name="Group 20">
            <a:extLst>
              <a:ext uri="{FF2B5EF4-FFF2-40B4-BE49-F238E27FC236}">
                <a16:creationId xmlns:a16="http://schemas.microsoft.com/office/drawing/2014/main" id="{FFC088F5-BE8B-134B-9E65-753F32ABFA6F}"/>
              </a:ext>
            </a:extLst>
          </p:cNvPr>
          <p:cNvGrpSpPr/>
          <p:nvPr/>
        </p:nvGrpSpPr>
        <p:grpSpPr>
          <a:xfrm>
            <a:off x="-1" y="1"/>
            <a:ext cx="3549326" cy="1134318"/>
            <a:chOff x="-1" y="1"/>
            <a:chExt cx="3549326" cy="1134318"/>
          </a:xfrm>
        </p:grpSpPr>
        <p:sp>
          <p:nvSpPr>
            <p:cNvPr id="22" name="Round Single Corner Rectangle 21">
              <a:extLst>
                <a:ext uri="{FF2B5EF4-FFF2-40B4-BE49-F238E27FC236}">
                  <a16:creationId xmlns:a16="http://schemas.microsoft.com/office/drawing/2014/main" id="{4BD17104-74E9-D24A-BAE8-C17ACF98CEF5}"/>
                </a:ext>
              </a:extLst>
            </p:cNvPr>
            <p:cNvSpPr/>
            <p:nvPr/>
          </p:nvSpPr>
          <p:spPr>
            <a:xfrm flipH="1">
              <a:off x="-1" y="1"/>
              <a:ext cx="3549326"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3" name="TextBox 22">
              <a:extLst>
                <a:ext uri="{FF2B5EF4-FFF2-40B4-BE49-F238E27FC236}">
                  <a16:creationId xmlns:a16="http://schemas.microsoft.com/office/drawing/2014/main" id="{38860596-8EE1-6B4C-92F4-92BBFBF5DAE4}"/>
                </a:ext>
              </a:extLst>
            </p:cNvPr>
            <p:cNvSpPr txBox="1"/>
            <p:nvPr/>
          </p:nvSpPr>
          <p:spPr>
            <a:xfrm>
              <a:off x="0" y="694812"/>
              <a:ext cx="3210318" cy="259045"/>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LA GESTION ÉDITORIALE</a:t>
              </a:r>
            </a:p>
          </p:txBody>
        </p:sp>
      </p:grpSp>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pic>
        <p:nvPicPr>
          <p:cNvPr id="13" name="Picture 12">
            <a:extLst>
              <a:ext uri="{FF2B5EF4-FFF2-40B4-BE49-F238E27FC236}">
                <a16:creationId xmlns:a16="http://schemas.microsoft.com/office/drawing/2014/main" id="{112A4FD7-7E9F-4C43-98A8-E69454F0DF08}"/>
              </a:ext>
            </a:extLst>
          </p:cNvPr>
          <p:cNvPicPr>
            <a:picLocks noChangeAspect="1"/>
          </p:cNvPicPr>
          <p:nvPr/>
        </p:nvPicPr>
        <p:blipFill rotWithShape="1">
          <a:blip r:embed="rId2">
            <a:extLst>
              <a:ext uri="{28A0092B-C50C-407E-A947-70E740481C1C}">
                <a14:useLocalDpi xmlns:a14="http://schemas.microsoft.com/office/drawing/2010/main" val="0"/>
              </a:ext>
            </a:extLst>
          </a:blip>
          <a:srcRect b="90314"/>
          <a:stretch/>
        </p:blipFill>
        <p:spPr>
          <a:xfrm>
            <a:off x="2164077" y="1289381"/>
            <a:ext cx="7856224" cy="523283"/>
          </a:xfrm>
          <a:prstGeom prst="rect">
            <a:avLst/>
          </a:prstGeom>
        </p:spPr>
      </p:pic>
      <p:sp>
        <p:nvSpPr>
          <p:cNvPr id="24" name="Rectangle 23">
            <a:extLst>
              <a:ext uri="{FF2B5EF4-FFF2-40B4-BE49-F238E27FC236}">
                <a16:creationId xmlns:a16="http://schemas.microsoft.com/office/drawing/2014/main" id="{23A929BB-8997-8E48-B265-8501BF1F022E}"/>
              </a:ext>
            </a:extLst>
          </p:cNvPr>
          <p:cNvSpPr/>
          <p:nvPr/>
        </p:nvSpPr>
        <p:spPr>
          <a:xfrm>
            <a:off x="7859842" y="1464040"/>
            <a:ext cx="574623" cy="289810"/>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803121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1" decel="50000" fill="hold" nodeType="withEffect">
                                  <p:stCondLst>
                                    <p:cond delay="0"/>
                                  </p:stCondLst>
                                  <p:childTnLst>
                                    <p:anim calcmode="lin" valueType="num">
                                      <p:cBhvr additive="base">
                                        <p:cTn id="6" dur="200"/>
                                        <p:tgtEl>
                                          <p:spTgt spid="18"/>
                                        </p:tgtEl>
                                        <p:attrNameLst>
                                          <p:attrName>ppt_x</p:attrName>
                                        </p:attrNameLst>
                                      </p:cBhvr>
                                      <p:tavLst>
                                        <p:tav tm="0">
                                          <p:val>
                                            <p:strVal val="ppt_x"/>
                                          </p:val>
                                        </p:tav>
                                        <p:tav tm="100000">
                                          <p:val>
                                            <p:strVal val="ppt_x"/>
                                          </p:val>
                                        </p:tav>
                                      </p:tavLst>
                                    </p:anim>
                                    <p:anim calcmode="lin" valueType="num">
                                      <p:cBhvr additive="base">
                                        <p:cTn id="7" dur="200"/>
                                        <p:tgtEl>
                                          <p:spTgt spid="18"/>
                                        </p:tgtEl>
                                        <p:attrNameLst>
                                          <p:attrName>ppt_y</p:attrName>
                                        </p:attrNameLst>
                                      </p:cBhvr>
                                      <p:tavLst>
                                        <p:tav tm="0">
                                          <p:val>
                                            <p:strVal val="ppt_y"/>
                                          </p:val>
                                        </p:tav>
                                        <p:tav tm="100000">
                                          <p:val>
                                            <p:strVal val="0-ppt_h/2"/>
                                          </p:val>
                                        </p:tav>
                                      </p:tavLst>
                                    </p:anim>
                                    <p:set>
                                      <p:cBhvr>
                                        <p:cTn id="8" dur="1" fill="hold">
                                          <p:stCondLst>
                                            <p:cond delay="199"/>
                                          </p:stCondLst>
                                        </p:cTn>
                                        <p:tgtEl>
                                          <p:spTgt spid="18"/>
                                        </p:tgtEl>
                                        <p:attrNameLst>
                                          <p:attrName>style.visibility</p:attrName>
                                        </p:attrNameLst>
                                      </p:cBhvr>
                                      <p:to>
                                        <p:strVal val="hidden"/>
                                      </p:to>
                                    </p:set>
                                  </p:childTnLst>
                                </p:cTn>
                              </p:par>
                              <p:par>
                                <p:cTn id="9" presetID="2" presetClass="entr" presetSubtype="8" decel="5000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C123EF22-82B8-1D49-86D8-0F18D90AFCC5}"/>
              </a:ext>
            </a:extLst>
          </p:cNvPr>
          <p:cNvGrpSpPr/>
          <p:nvPr/>
        </p:nvGrpSpPr>
        <p:grpSpPr>
          <a:xfrm>
            <a:off x="2795016" y="-11432"/>
            <a:ext cx="4158300" cy="1145751"/>
            <a:chOff x="3314700" y="-11432"/>
            <a:chExt cx="4256532" cy="1145751"/>
          </a:xfrm>
        </p:grpSpPr>
        <p:sp>
          <p:nvSpPr>
            <p:cNvPr id="8" name="Round Single Corner Rectangle 7">
              <a:extLst>
                <a:ext uri="{FF2B5EF4-FFF2-40B4-BE49-F238E27FC236}">
                  <a16:creationId xmlns:a16="http://schemas.microsoft.com/office/drawing/2014/main" id="{23AE3B82-A6D9-C846-8D9F-CBFB31AF0296}"/>
                </a:ext>
              </a:extLst>
            </p:cNvPr>
            <p:cNvSpPr/>
            <p:nvPr/>
          </p:nvSpPr>
          <p:spPr>
            <a:xfrm flipH="1">
              <a:off x="3314700" y="-11432"/>
              <a:ext cx="4256532"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11" name="TextBox 10">
              <a:extLst>
                <a:ext uri="{FF2B5EF4-FFF2-40B4-BE49-F238E27FC236}">
                  <a16:creationId xmlns:a16="http://schemas.microsoft.com/office/drawing/2014/main" id="{1B3DC0AB-D0BD-4342-9C2D-B55BC32D91D9}"/>
                </a:ext>
              </a:extLst>
            </p:cNvPr>
            <p:cNvSpPr txBox="1"/>
            <p:nvPr/>
          </p:nvSpPr>
          <p:spPr>
            <a:xfrm>
              <a:off x="4305299" y="694812"/>
              <a:ext cx="3043565" cy="259045"/>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CRÉER UNE RUBRIQUE</a:t>
              </a:r>
            </a:p>
          </p:txBody>
        </p:sp>
      </p:grpSp>
      <p:grpSp>
        <p:nvGrpSpPr>
          <p:cNvPr id="21" name="Group 20">
            <a:extLst>
              <a:ext uri="{FF2B5EF4-FFF2-40B4-BE49-F238E27FC236}">
                <a16:creationId xmlns:a16="http://schemas.microsoft.com/office/drawing/2014/main" id="{FFC088F5-BE8B-134B-9E65-753F32ABFA6F}"/>
              </a:ext>
            </a:extLst>
          </p:cNvPr>
          <p:cNvGrpSpPr/>
          <p:nvPr/>
        </p:nvGrpSpPr>
        <p:grpSpPr>
          <a:xfrm>
            <a:off x="-1" y="1"/>
            <a:ext cx="3549326" cy="1134318"/>
            <a:chOff x="-1" y="1"/>
            <a:chExt cx="3549326" cy="1134318"/>
          </a:xfrm>
        </p:grpSpPr>
        <p:sp>
          <p:nvSpPr>
            <p:cNvPr id="22" name="Round Single Corner Rectangle 21">
              <a:extLst>
                <a:ext uri="{FF2B5EF4-FFF2-40B4-BE49-F238E27FC236}">
                  <a16:creationId xmlns:a16="http://schemas.microsoft.com/office/drawing/2014/main" id="{4BD17104-74E9-D24A-BAE8-C17ACF98CEF5}"/>
                </a:ext>
              </a:extLst>
            </p:cNvPr>
            <p:cNvSpPr/>
            <p:nvPr/>
          </p:nvSpPr>
          <p:spPr>
            <a:xfrm flipH="1">
              <a:off x="-1" y="1"/>
              <a:ext cx="3549326"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3" name="TextBox 22">
              <a:extLst>
                <a:ext uri="{FF2B5EF4-FFF2-40B4-BE49-F238E27FC236}">
                  <a16:creationId xmlns:a16="http://schemas.microsoft.com/office/drawing/2014/main" id="{38860596-8EE1-6B4C-92F4-92BBFBF5DAE4}"/>
                </a:ext>
              </a:extLst>
            </p:cNvPr>
            <p:cNvSpPr txBox="1"/>
            <p:nvPr/>
          </p:nvSpPr>
          <p:spPr>
            <a:xfrm>
              <a:off x="0" y="694812"/>
              <a:ext cx="3210318" cy="259045"/>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LA GESTION ÉDITORIALE</a:t>
              </a:r>
            </a:p>
          </p:txBody>
        </p:sp>
      </p:grpSp>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pic>
        <p:nvPicPr>
          <p:cNvPr id="13" name="Picture 12">
            <a:extLst>
              <a:ext uri="{FF2B5EF4-FFF2-40B4-BE49-F238E27FC236}">
                <a16:creationId xmlns:a16="http://schemas.microsoft.com/office/drawing/2014/main" id="{112A4FD7-7E9F-4C43-98A8-E69454F0DF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4077" y="1289381"/>
            <a:ext cx="7856224" cy="5402901"/>
          </a:xfrm>
          <a:prstGeom prst="rect">
            <a:avLst/>
          </a:prstGeom>
        </p:spPr>
      </p:pic>
      <p:sp>
        <p:nvSpPr>
          <p:cNvPr id="17" name="Rectangle 16">
            <a:extLst>
              <a:ext uri="{FF2B5EF4-FFF2-40B4-BE49-F238E27FC236}">
                <a16:creationId xmlns:a16="http://schemas.microsoft.com/office/drawing/2014/main" id="{13335A26-5D4F-F147-A954-92AED0B385F5}"/>
              </a:ext>
            </a:extLst>
          </p:cNvPr>
          <p:cNvSpPr/>
          <p:nvPr/>
        </p:nvSpPr>
        <p:spPr>
          <a:xfrm>
            <a:off x="2805018" y="4857480"/>
            <a:ext cx="3931062" cy="344440"/>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3" name="Picture 2">
            <a:extLst>
              <a:ext uri="{FF2B5EF4-FFF2-40B4-BE49-F238E27FC236}">
                <a16:creationId xmlns:a16="http://schemas.microsoft.com/office/drawing/2014/main" id="{5E6DC93B-3C1E-624F-9063-1E1CACD84C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1466" y="3338242"/>
            <a:ext cx="3750945" cy="3038475"/>
          </a:xfrm>
          <a:prstGeom prst="rect">
            <a:avLst/>
          </a:prstGeom>
        </p:spPr>
      </p:pic>
      <p:cxnSp>
        <p:nvCxnSpPr>
          <p:cNvPr id="25" name="Straight Arrow Connector 24">
            <a:extLst>
              <a:ext uri="{FF2B5EF4-FFF2-40B4-BE49-F238E27FC236}">
                <a16:creationId xmlns:a16="http://schemas.microsoft.com/office/drawing/2014/main" id="{331D053B-8BA9-EE49-85F2-0865122FEFAF}"/>
              </a:ext>
            </a:extLst>
          </p:cNvPr>
          <p:cNvCxnSpPr>
            <a:cxnSpLocks/>
          </p:cNvCxnSpPr>
          <p:nvPr/>
        </p:nvCxnSpPr>
        <p:spPr>
          <a:xfrm flipV="1">
            <a:off x="6807200" y="5029200"/>
            <a:ext cx="1083946" cy="1"/>
          </a:xfrm>
          <a:prstGeom prst="straightConnector1">
            <a:avLst/>
          </a:prstGeom>
          <a:ln w="47625">
            <a:solidFill>
              <a:srgbClr val="AA9F9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9389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25"/>
                                        </p:tgtEl>
                                        <p:attrNameLst>
                                          <p:attrName>style.visibility</p:attrName>
                                        </p:attrNameLst>
                                      </p:cBhvr>
                                      <p:to>
                                        <p:strVal val="visible"/>
                                      </p:to>
                                    </p:set>
                                    <p:anim calcmode="lin" valueType="num">
                                      <p:cBhvr>
                                        <p:cTn id="7" dur="200" fill="hold"/>
                                        <p:tgtEl>
                                          <p:spTgt spid="25"/>
                                        </p:tgtEl>
                                        <p:attrNameLst>
                                          <p:attrName>ppt_w</p:attrName>
                                        </p:attrNameLst>
                                      </p:cBhvr>
                                      <p:tavLst>
                                        <p:tav tm="0">
                                          <p:val>
                                            <p:fltVal val="0"/>
                                          </p:val>
                                        </p:tav>
                                        <p:tav tm="100000">
                                          <p:val>
                                            <p:strVal val="#ppt_w"/>
                                          </p:val>
                                        </p:tav>
                                      </p:tavLst>
                                    </p:anim>
                                    <p:anim calcmode="lin" valueType="num">
                                      <p:cBhvr>
                                        <p:cTn id="8" dur="200" fill="hold"/>
                                        <p:tgtEl>
                                          <p:spTgt spid="25"/>
                                        </p:tgtEl>
                                        <p:attrNameLst>
                                          <p:attrName>ppt_h</p:attrName>
                                        </p:attrNameLst>
                                      </p:cBhvr>
                                      <p:tavLst>
                                        <p:tav tm="0">
                                          <p:val>
                                            <p:fltVal val="0"/>
                                          </p:val>
                                        </p:tav>
                                        <p:tav tm="100000">
                                          <p:val>
                                            <p:strVal val="#ppt_h"/>
                                          </p:val>
                                        </p:tav>
                                      </p:tavLst>
                                    </p:anim>
                                    <p:animEffect transition="in" filter="fade">
                                      <p:cBhvr>
                                        <p:cTn id="9" dur="200"/>
                                        <p:tgtEl>
                                          <p:spTgt spid="25"/>
                                        </p:tgtEl>
                                      </p:cBhvr>
                                    </p:animEffect>
                                  </p:childTnLst>
                                </p:cTn>
                              </p:par>
                              <p:par>
                                <p:cTn id="10" presetID="53" presetClass="entr" presetSubtype="16" fill="hold" nodeType="withEffect">
                                  <p:stCondLst>
                                    <p:cond delay="1000"/>
                                  </p:stCondLst>
                                  <p:childTnLst>
                                    <p:set>
                                      <p:cBhvr>
                                        <p:cTn id="11" dur="1" fill="hold">
                                          <p:stCondLst>
                                            <p:cond delay="0"/>
                                          </p:stCondLst>
                                        </p:cTn>
                                        <p:tgtEl>
                                          <p:spTgt spid="3"/>
                                        </p:tgtEl>
                                        <p:attrNameLst>
                                          <p:attrName>style.visibility</p:attrName>
                                        </p:attrNameLst>
                                      </p:cBhvr>
                                      <p:to>
                                        <p:strVal val="visible"/>
                                      </p:to>
                                    </p:set>
                                    <p:anim calcmode="lin" valueType="num">
                                      <p:cBhvr>
                                        <p:cTn id="12" dur="300" fill="hold"/>
                                        <p:tgtEl>
                                          <p:spTgt spid="3"/>
                                        </p:tgtEl>
                                        <p:attrNameLst>
                                          <p:attrName>ppt_w</p:attrName>
                                        </p:attrNameLst>
                                      </p:cBhvr>
                                      <p:tavLst>
                                        <p:tav tm="0">
                                          <p:val>
                                            <p:fltVal val="0"/>
                                          </p:val>
                                        </p:tav>
                                        <p:tav tm="100000">
                                          <p:val>
                                            <p:strVal val="#ppt_w"/>
                                          </p:val>
                                        </p:tav>
                                      </p:tavLst>
                                    </p:anim>
                                    <p:anim calcmode="lin" valueType="num">
                                      <p:cBhvr>
                                        <p:cTn id="13" dur="300" fill="hold"/>
                                        <p:tgtEl>
                                          <p:spTgt spid="3"/>
                                        </p:tgtEl>
                                        <p:attrNameLst>
                                          <p:attrName>ppt_h</p:attrName>
                                        </p:attrNameLst>
                                      </p:cBhvr>
                                      <p:tavLst>
                                        <p:tav tm="0">
                                          <p:val>
                                            <p:fltVal val="0"/>
                                          </p:val>
                                        </p:tav>
                                        <p:tav tm="100000">
                                          <p:val>
                                            <p:strVal val="#ppt_h"/>
                                          </p:val>
                                        </p:tav>
                                      </p:tavLst>
                                    </p:anim>
                                    <p:animEffect transition="in" filter="fade">
                                      <p:cBhvr>
                                        <p:cTn id="14"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C123EF22-82B8-1D49-86D8-0F18D90AFCC5}"/>
              </a:ext>
            </a:extLst>
          </p:cNvPr>
          <p:cNvGrpSpPr/>
          <p:nvPr/>
        </p:nvGrpSpPr>
        <p:grpSpPr>
          <a:xfrm>
            <a:off x="2795016" y="-11432"/>
            <a:ext cx="4158300" cy="1145751"/>
            <a:chOff x="3314700" y="-11432"/>
            <a:chExt cx="4256532" cy="1145751"/>
          </a:xfrm>
        </p:grpSpPr>
        <p:sp>
          <p:nvSpPr>
            <p:cNvPr id="8" name="Round Single Corner Rectangle 7">
              <a:extLst>
                <a:ext uri="{FF2B5EF4-FFF2-40B4-BE49-F238E27FC236}">
                  <a16:creationId xmlns:a16="http://schemas.microsoft.com/office/drawing/2014/main" id="{23AE3B82-A6D9-C846-8D9F-CBFB31AF0296}"/>
                </a:ext>
              </a:extLst>
            </p:cNvPr>
            <p:cNvSpPr/>
            <p:nvPr/>
          </p:nvSpPr>
          <p:spPr>
            <a:xfrm flipH="1">
              <a:off x="3314700" y="-11432"/>
              <a:ext cx="4256532"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11" name="TextBox 10">
              <a:extLst>
                <a:ext uri="{FF2B5EF4-FFF2-40B4-BE49-F238E27FC236}">
                  <a16:creationId xmlns:a16="http://schemas.microsoft.com/office/drawing/2014/main" id="{1B3DC0AB-D0BD-4342-9C2D-B55BC32D91D9}"/>
                </a:ext>
              </a:extLst>
            </p:cNvPr>
            <p:cNvSpPr txBox="1"/>
            <p:nvPr/>
          </p:nvSpPr>
          <p:spPr>
            <a:xfrm>
              <a:off x="4305299" y="694812"/>
              <a:ext cx="3043565" cy="259045"/>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CRÉER UNE RUBRIQUE</a:t>
              </a:r>
            </a:p>
          </p:txBody>
        </p:sp>
      </p:grpSp>
      <p:grpSp>
        <p:nvGrpSpPr>
          <p:cNvPr id="21" name="Group 20">
            <a:extLst>
              <a:ext uri="{FF2B5EF4-FFF2-40B4-BE49-F238E27FC236}">
                <a16:creationId xmlns:a16="http://schemas.microsoft.com/office/drawing/2014/main" id="{FFC088F5-BE8B-134B-9E65-753F32ABFA6F}"/>
              </a:ext>
            </a:extLst>
          </p:cNvPr>
          <p:cNvGrpSpPr/>
          <p:nvPr/>
        </p:nvGrpSpPr>
        <p:grpSpPr>
          <a:xfrm>
            <a:off x="-1" y="1"/>
            <a:ext cx="3549326" cy="1134318"/>
            <a:chOff x="-1" y="1"/>
            <a:chExt cx="3549326" cy="1134318"/>
          </a:xfrm>
        </p:grpSpPr>
        <p:sp>
          <p:nvSpPr>
            <p:cNvPr id="22" name="Round Single Corner Rectangle 21">
              <a:extLst>
                <a:ext uri="{FF2B5EF4-FFF2-40B4-BE49-F238E27FC236}">
                  <a16:creationId xmlns:a16="http://schemas.microsoft.com/office/drawing/2014/main" id="{4BD17104-74E9-D24A-BAE8-C17ACF98CEF5}"/>
                </a:ext>
              </a:extLst>
            </p:cNvPr>
            <p:cNvSpPr/>
            <p:nvPr/>
          </p:nvSpPr>
          <p:spPr>
            <a:xfrm flipH="1">
              <a:off x="-1" y="1"/>
              <a:ext cx="3549326"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3" name="TextBox 22">
              <a:extLst>
                <a:ext uri="{FF2B5EF4-FFF2-40B4-BE49-F238E27FC236}">
                  <a16:creationId xmlns:a16="http://schemas.microsoft.com/office/drawing/2014/main" id="{38860596-8EE1-6B4C-92F4-92BBFBF5DAE4}"/>
                </a:ext>
              </a:extLst>
            </p:cNvPr>
            <p:cNvSpPr txBox="1"/>
            <p:nvPr/>
          </p:nvSpPr>
          <p:spPr>
            <a:xfrm>
              <a:off x="0" y="694812"/>
              <a:ext cx="3210318" cy="259045"/>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LA GESTION ÉDITORIALE</a:t>
              </a:r>
            </a:p>
          </p:txBody>
        </p:sp>
      </p:grpSp>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pic>
        <p:nvPicPr>
          <p:cNvPr id="13" name="Picture 12">
            <a:extLst>
              <a:ext uri="{FF2B5EF4-FFF2-40B4-BE49-F238E27FC236}">
                <a16:creationId xmlns:a16="http://schemas.microsoft.com/office/drawing/2014/main" id="{112A4FD7-7E9F-4C43-98A8-E69454F0DF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4077" y="1289381"/>
            <a:ext cx="7856224" cy="5402901"/>
          </a:xfrm>
          <a:prstGeom prst="rect">
            <a:avLst/>
          </a:prstGeom>
        </p:spPr>
      </p:pic>
      <p:sp>
        <p:nvSpPr>
          <p:cNvPr id="17" name="Rectangle 16">
            <a:extLst>
              <a:ext uri="{FF2B5EF4-FFF2-40B4-BE49-F238E27FC236}">
                <a16:creationId xmlns:a16="http://schemas.microsoft.com/office/drawing/2014/main" id="{13335A26-5D4F-F147-A954-92AED0B385F5}"/>
              </a:ext>
            </a:extLst>
          </p:cNvPr>
          <p:cNvSpPr/>
          <p:nvPr/>
        </p:nvSpPr>
        <p:spPr>
          <a:xfrm>
            <a:off x="2805018" y="3333480"/>
            <a:ext cx="2488342" cy="344440"/>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17353488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C123EF22-82B8-1D49-86D8-0F18D90AFCC5}"/>
              </a:ext>
            </a:extLst>
          </p:cNvPr>
          <p:cNvGrpSpPr/>
          <p:nvPr/>
        </p:nvGrpSpPr>
        <p:grpSpPr>
          <a:xfrm>
            <a:off x="2795016" y="-11432"/>
            <a:ext cx="4158300" cy="1145751"/>
            <a:chOff x="3314700" y="-11432"/>
            <a:chExt cx="4256532" cy="1145751"/>
          </a:xfrm>
        </p:grpSpPr>
        <p:sp>
          <p:nvSpPr>
            <p:cNvPr id="8" name="Round Single Corner Rectangle 7">
              <a:extLst>
                <a:ext uri="{FF2B5EF4-FFF2-40B4-BE49-F238E27FC236}">
                  <a16:creationId xmlns:a16="http://schemas.microsoft.com/office/drawing/2014/main" id="{23AE3B82-A6D9-C846-8D9F-CBFB31AF0296}"/>
                </a:ext>
              </a:extLst>
            </p:cNvPr>
            <p:cNvSpPr/>
            <p:nvPr/>
          </p:nvSpPr>
          <p:spPr>
            <a:xfrm flipH="1">
              <a:off x="3314700" y="-11432"/>
              <a:ext cx="4256532"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11" name="TextBox 10">
              <a:extLst>
                <a:ext uri="{FF2B5EF4-FFF2-40B4-BE49-F238E27FC236}">
                  <a16:creationId xmlns:a16="http://schemas.microsoft.com/office/drawing/2014/main" id="{1B3DC0AB-D0BD-4342-9C2D-B55BC32D91D9}"/>
                </a:ext>
              </a:extLst>
            </p:cNvPr>
            <p:cNvSpPr txBox="1"/>
            <p:nvPr/>
          </p:nvSpPr>
          <p:spPr>
            <a:xfrm>
              <a:off x="4305299" y="694812"/>
              <a:ext cx="3043565" cy="259045"/>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CRÉER UNE RUBRIQUE</a:t>
              </a:r>
            </a:p>
          </p:txBody>
        </p:sp>
      </p:grpSp>
      <p:grpSp>
        <p:nvGrpSpPr>
          <p:cNvPr id="21" name="Group 20">
            <a:extLst>
              <a:ext uri="{FF2B5EF4-FFF2-40B4-BE49-F238E27FC236}">
                <a16:creationId xmlns:a16="http://schemas.microsoft.com/office/drawing/2014/main" id="{FFC088F5-BE8B-134B-9E65-753F32ABFA6F}"/>
              </a:ext>
            </a:extLst>
          </p:cNvPr>
          <p:cNvGrpSpPr/>
          <p:nvPr/>
        </p:nvGrpSpPr>
        <p:grpSpPr>
          <a:xfrm>
            <a:off x="-1" y="1"/>
            <a:ext cx="3549326" cy="1134318"/>
            <a:chOff x="-1" y="1"/>
            <a:chExt cx="3549326" cy="1134318"/>
          </a:xfrm>
        </p:grpSpPr>
        <p:sp>
          <p:nvSpPr>
            <p:cNvPr id="22" name="Round Single Corner Rectangle 21">
              <a:extLst>
                <a:ext uri="{FF2B5EF4-FFF2-40B4-BE49-F238E27FC236}">
                  <a16:creationId xmlns:a16="http://schemas.microsoft.com/office/drawing/2014/main" id="{4BD17104-74E9-D24A-BAE8-C17ACF98CEF5}"/>
                </a:ext>
              </a:extLst>
            </p:cNvPr>
            <p:cNvSpPr/>
            <p:nvPr/>
          </p:nvSpPr>
          <p:spPr>
            <a:xfrm flipH="1">
              <a:off x="-1" y="1"/>
              <a:ext cx="3549326"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3" name="TextBox 22">
              <a:extLst>
                <a:ext uri="{FF2B5EF4-FFF2-40B4-BE49-F238E27FC236}">
                  <a16:creationId xmlns:a16="http://schemas.microsoft.com/office/drawing/2014/main" id="{38860596-8EE1-6B4C-92F4-92BBFBF5DAE4}"/>
                </a:ext>
              </a:extLst>
            </p:cNvPr>
            <p:cNvSpPr txBox="1"/>
            <p:nvPr/>
          </p:nvSpPr>
          <p:spPr>
            <a:xfrm>
              <a:off x="0" y="694812"/>
              <a:ext cx="3210318" cy="259045"/>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LA GESTION ÉDITORIALE</a:t>
              </a:r>
            </a:p>
          </p:txBody>
        </p:sp>
      </p:grpSp>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pic>
        <p:nvPicPr>
          <p:cNvPr id="13" name="Picture 12">
            <a:extLst>
              <a:ext uri="{FF2B5EF4-FFF2-40B4-BE49-F238E27FC236}">
                <a16:creationId xmlns:a16="http://schemas.microsoft.com/office/drawing/2014/main" id="{112A4FD7-7E9F-4C43-98A8-E69454F0DF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4077" y="1289381"/>
            <a:ext cx="7856224" cy="5402901"/>
          </a:xfrm>
          <a:prstGeom prst="rect">
            <a:avLst/>
          </a:prstGeom>
        </p:spPr>
      </p:pic>
      <p:sp>
        <p:nvSpPr>
          <p:cNvPr id="17" name="Rectangle 16">
            <a:extLst>
              <a:ext uri="{FF2B5EF4-FFF2-40B4-BE49-F238E27FC236}">
                <a16:creationId xmlns:a16="http://schemas.microsoft.com/office/drawing/2014/main" id="{13335A26-5D4F-F147-A954-92AED0B385F5}"/>
              </a:ext>
            </a:extLst>
          </p:cNvPr>
          <p:cNvSpPr/>
          <p:nvPr/>
        </p:nvSpPr>
        <p:spPr>
          <a:xfrm>
            <a:off x="2805018" y="3626071"/>
            <a:ext cx="2102262" cy="344440"/>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4089589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C123EF22-82B8-1D49-86D8-0F18D90AFCC5}"/>
              </a:ext>
            </a:extLst>
          </p:cNvPr>
          <p:cNvGrpSpPr/>
          <p:nvPr/>
        </p:nvGrpSpPr>
        <p:grpSpPr>
          <a:xfrm>
            <a:off x="2795016" y="-11432"/>
            <a:ext cx="4158300" cy="1145751"/>
            <a:chOff x="3314700" y="-11432"/>
            <a:chExt cx="4256532" cy="1145751"/>
          </a:xfrm>
        </p:grpSpPr>
        <p:sp>
          <p:nvSpPr>
            <p:cNvPr id="8" name="Round Single Corner Rectangle 7">
              <a:extLst>
                <a:ext uri="{FF2B5EF4-FFF2-40B4-BE49-F238E27FC236}">
                  <a16:creationId xmlns:a16="http://schemas.microsoft.com/office/drawing/2014/main" id="{23AE3B82-A6D9-C846-8D9F-CBFB31AF0296}"/>
                </a:ext>
              </a:extLst>
            </p:cNvPr>
            <p:cNvSpPr/>
            <p:nvPr/>
          </p:nvSpPr>
          <p:spPr>
            <a:xfrm flipH="1">
              <a:off x="3314700" y="-11432"/>
              <a:ext cx="4256532"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11" name="TextBox 10">
              <a:extLst>
                <a:ext uri="{FF2B5EF4-FFF2-40B4-BE49-F238E27FC236}">
                  <a16:creationId xmlns:a16="http://schemas.microsoft.com/office/drawing/2014/main" id="{1B3DC0AB-D0BD-4342-9C2D-B55BC32D91D9}"/>
                </a:ext>
              </a:extLst>
            </p:cNvPr>
            <p:cNvSpPr txBox="1"/>
            <p:nvPr/>
          </p:nvSpPr>
          <p:spPr>
            <a:xfrm>
              <a:off x="4305299" y="694812"/>
              <a:ext cx="3043565" cy="259045"/>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CRÉER UNE RUBRIQUE</a:t>
              </a:r>
            </a:p>
          </p:txBody>
        </p:sp>
      </p:grpSp>
      <p:grpSp>
        <p:nvGrpSpPr>
          <p:cNvPr id="21" name="Group 20">
            <a:extLst>
              <a:ext uri="{FF2B5EF4-FFF2-40B4-BE49-F238E27FC236}">
                <a16:creationId xmlns:a16="http://schemas.microsoft.com/office/drawing/2014/main" id="{FFC088F5-BE8B-134B-9E65-753F32ABFA6F}"/>
              </a:ext>
            </a:extLst>
          </p:cNvPr>
          <p:cNvGrpSpPr/>
          <p:nvPr/>
        </p:nvGrpSpPr>
        <p:grpSpPr>
          <a:xfrm>
            <a:off x="-1" y="1"/>
            <a:ext cx="3549326" cy="1134318"/>
            <a:chOff x="-1" y="1"/>
            <a:chExt cx="3549326" cy="1134318"/>
          </a:xfrm>
        </p:grpSpPr>
        <p:sp>
          <p:nvSpPr>
            <p:cNvPr id="22" name="Round Single Corner Rectangle 21">
              <a:extLst>
                <a:ext uri="{FF2B5EF4-FFF2-40B4-BE49-F238E27FC236}">
                  <a16:creationId xmlns:a16="http://schemas.microsoft.com/office/drawing/2014/main" id="{4BD17104-74E9-D24A-BAE8-C17ACF98CEF5}"/>
                </a:ext>
              </a:extLst>
            </p:cNvPr>
            <p:cNvSpPr/>
            <p:nvPr/>
          </p:nvSpPr>
          <p:spPr>
            <a:xfrm flipH="1">
              <a:off x="-1" y="1"/>
              <a:ext cx="3549326"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3" name="TextBox 22">
              <a:extLst>
                <a:ext uri="{FF2B5EF4-FFF2-40B4-BE49-F238E27FC236}">
                  <a16:creationId xmlns:a16="http://schemas.microsoft.com/office/drawing/2014/main" id="{38860596-8EE1-6B4C-92F4-92BBFBF5DAE4}"/>
                </a:ext>
              </a:extLst>
            </p:cNvPr>
            <p:cNvSpPr txBox="1"/>
            <p:nvPr/>
          </p:nvSpPr>
          <p:spPr>
            <a:xfrm>
              <a:off x="0" y="694812"/>
              <a:ext cx="3210318" cy="259045"/>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LA GESTION ÉDITORIALE</a:t>
              </a:r>
            </a:p>
          </p:txBody>
        </p:sp>
      </p:grpSp>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pic>
        <p:nvPicPr>
          <p:cNvPr id="13" name="Picture 12">
            <a:extLst>
              <a:ext uri="{FF2B5EF4-FFF2-40B4-BE49-F238E27FC236}">
                <a16:creationId xmlns:a16="http://schemas.microsoft.com/office/drawing/2014/main" id="{112A4FD7-7E9F-4C43-98A8-E69454F0DF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4077" y="1289381"/>
            <a:ext cx="7856224" cy="5402901"/>
          </a:xfrm>
          <a:prstGeom prst="rect">
            <a:avLst/>
          </a:prstGeom>
        </p:spPr>
      </p:pic>
      <p:sp>
        <p:nvSpPr>
          <p:cNvPr id="17" name="Rectangle 16">
            <a:extLst>
              <a:ext uri="{FF2B5EF4-FFF2-40B4-BE49-F238E27FC236}">
                <a16:creationId xmlns:a16="http://schemas.microsoft.com/office/drawing/2014/main" id="{13335A26-5D4F-F147-A954-92AED0B385F5}"/>
              </a:ext>
            </a:extLst>
          </p:cNvPr>
          <p:cNvSpPr/>
          <p:nvPr/>
        </p:nvSpPr>
        <p:spPr>
          <a:xfrm>
            <a:off x="2805017" y="3930871"/>
            <a:ext cx="3554685" cy="344440"/>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27169948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C123EF22-82B8-1D49-86D8-0F18D90AFCC5}"/>
              </a:ext>
            </a:extLst>
          </p:cNvPr>
          <p:cNvGrpSpPr/>
          <p:nvPr/>
        </p:nvGrpSpPr>
        <p:grpSpPr>
          <a:xfrm>
            <a:off x="2795016" y="-11432"/>
            <a:ext cx="4158300" cy="1145751"/>
            <a:chOff x="3314700" y="-11432"/>
            <a:chExt cx="4256532" cy="1145751"/>
          </a:xfrm>
        </p:grpSpPr>
        <p:sp>
          <p:nvSpPr>
            <p:cNvPr id="8" name="Round Single Corner Rectangle 7">
              <a:extLst>
                <a:ext uri="{FF2B5EF4-FFF2-40B4-BE49-F238E27FC236}">
                  <a16:creationId xmlns:a16="http://schemas.microsoft.com/office/drawing/2014/main" id="{23AE3B82-A6D9-C846-8D9F-CBFB31AF0296}"/>
                </a:ext>
              </a:extLst>
            </p:cNvPr>
            <p:cNvSpPr/>
            <p:nvPr/>
          </p:nvSpPr>
          <p:spPr>
            <a:xfrm flipH="1">
              <a:off x="3314700" y="-11432"/>
              <a:ext cx="4256532"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11" name="TextBox 10">
              <a:extLst>
                <a:ext uri="{FF2B5EF4-FFF2-40B4-BE49-F238E27FC236}">
                  <a16:creationId xmlns:a16="http://schemas.microsoft.com/office/drawing/2014/main" id="{1B3DC0AB-D0BD-4342-9C2D-B55BC32D91D9}"/>
                </a:ext>
              </a:extLst>
            </p:cNvPr>
            <p:cNvSpPr txBox="1"/>
            <p:nvPr/>
          </p:nvSpPr>
          <p:spPr>
            <a:xfrm>
              <a:off x="4305299" y="694812"/>
              <a:ext cx="3043565" cy="259045"/>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CRÉER UNE RUBRIQUE</a:t>
              </a:r>
            </a:p>
          </p:txBody>
        </p:sp>
      </p:grpSp>
      <p:grpSp>
        <p:nvGrpSpPr>
          <p:cNvPr id="21" name="Group 20">
            <a:extLst>
              <a:ext uri="{FF2B5EF4-FFF2-40B4-BE49-F238E27FC236}">
                <a16:creationId xmlns:a16="http://schemas.microsoft.com/office/drawing/2014/main" id="{FFC088F5-BE8B-134B-9E65-753F32ABFA6F}"/>
              </a:ext>
            </a:extLst>
          </p:cNvPr>
          <p:cNvGrpSpPr/>
          <p:nvPr/>
        </p:nvGrpSpPr>
        <p:grpSpPr>
          <a:xfrm>
            <a:off x="-1" y="1"/>
            <a:ext cx="3549326" cy="1134318"/>
            <a:chOff x="-1" y="1"/>
            <a:chExt cx="3549326" cy="1134318"/>
          </a:xfrm>
        </p:grpSpPr>
        <p:sp>
          <p:nvSpPr>
            <p:cNvPr id="22" name="Round Single Corner Rectangle 21">
              <a:extLst>
                <a:ext uri="{FF2B5EF4-FFF2-40B4-BE49-F238E27FC236}">
                  <a16:creationId xmlns:a16="http://schemas.microsoft.com/office/drawing/2014/main" id="{4BD17104-74E9-D24A-BAE8-C17ACF98CEF5}"/>
                </a:ext>
              </a:extLst>
            </p:cNvPr>
            <p:cNvSpPr/>
            <p:nvPr/>
          </p:nvSpPr>
          <p:spPr>
            <a:xfrm flipH="1">
              <a:off x="-1" y="1"/>
              <a:ext cx="3549326"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3" name="TextBox 22">
              <a:extLst>
                <a:ext uri="{FF2B5EF4-FFF2-40B4-BE49-F238E27FC236}">
                  <a16:creationId xmlns:a16="http://schemas.microsoft.com/office/drawing/2014/main" id="{38860596-8EE1-6B4C-92F4-92BBFBF5DAE4}"/>
                </a:ext>
              </a:extLst>
            </p:cNvPr>
            <p:cNvSpPr txBox="1"/>
            <p:nvPr/>
          </p:nvSpPr>
          <p:spPr>
            <a:xfrm>
              <a:off x="0" y="694812"/>
              <a:ext cx="3210318" cy="259045"/>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LA GESTION ÉDITORIALE</a:t>
              </a:r>
            </a:p>
          </p:txBody>
        </p:sp>
      </p:grpSp>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pic>
        <p:nvPicPr>
          <p:cNvPr id="13" name="Picture 12">
            <a:extLst>
              <a:ext uri="{FF2B5EF4-FFF2-40B4-BE49-F238E27FC236}">
                <a16:creationId xmlns:a16="http://schemas.microsoft.com/office/drawing/2014/main" id="{112A4FD7-7E9F-4C43-98A8-E69454F0DF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4077" y="1289381"/>
            <a:ext cx="7856224" cy="5402901"/>
          </a:xfrm>
          <a:prstGeom prst="rect">
            <a:avLst/>
          </a:prstGeom>
        </p:spPr>
      </p:pic>
      <p:sp>
        <p:nvSpPr>
          <p:cNvPr id="17" name="Rectangle 16">
            <a:extLst>
              <a:ext uri="{FF2B5EF4-FFF2-40B4-BE49-F238E27FC236}">
                <a16:creationId xmlns:a16="http://schemas.microsoft.com/office/drawing/2014/main" id="{13335A26-5D4F-F147-A954-92AED0B385F5}"/>
              </a:ext>
            </a:extLst>
          </p:cNvPr>
          <p:cNvSpPr/>
          <p:nvPr/>
        </p:nvSpPr>
        <p:spPr>
          <a:xfrm>
            <a:off x="2805017" y="4530311"/>
            <a:ext cx="3554685" cy="344440"/>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31879159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C123EF22-82B8-1D49-86D8-0F18D90AFCC5}"/>
              </a:ext>
            </a:extLst>
          </p:cNvPr>
          <p:cNvGrpSpPr/>
          <p:nvPr/>
        </p:nvGrpSpPr>
        <p:grpSpPr>
          <a:xfrm>
            <a:off x="2795016" y="-11432"/>
            <a:ext cx="4158300" cy="1145751"/>
            <a:chOff x="3314700" y="-11432"/>
            <a:chExt cx="4256532" cy="1145751"/>
          </a:xfrm>
        </p:grpSpPr>
        <p:sp>
          <p:nvSpPr>
            <p:cNvPr id="8" name="Round Single Corner Rectangle 7">
              <a:extLst>
                <a:ext uri="{FF2B5EF4-FFF2-40B4-BE49-F238E27FC236}">
                  <a16:creationId xmlns:a16="http://schemas.microsoft.com/office/drawing/2014/main" id="{23AE3B82-A6D9-C846-8D9F-CBFB31AF0296}"/>
                </a:ext>
              </a:extLst>
            </p:cNvPr>
            <p:cNvSpPr/>
            <p:nvPr/>
          </p:nvSpPr>
          <p:spPr>
            <a:xfrm flipH="1">
              <a:off x="3314700" y="-11432"/>
              <a:ext cx="4256532"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11" name="TextBox 10">
              <a:extLst>
                <a:ext uri="{FF2B5EF4-FFF2-40B4-BE49-F238E27FC236}">
                  <a16:creationId xmlns:a16="http://schemas.microsoft.com/office/drawing/2014/main" id="{1B3DC0AB-D0BD-4342-9C2D-B55BC32D91D9}"/>
                </a:ext>
              </a:extLst>
            </p:cNvPr>
            <p:cNvSpPr txBox="1"/>
            <p:nvPr/>
          </p:nvSpPr>
          <p:spPr>
            <a:xfrm>
              <a:off x="4305299" y="694812"/>
              <a:ext cx="3043565" cy="259045"/>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CRÉER UNE RUBRIQUE</a:t>
              </a:r>
            </a:p>
          </p:txBody>
        </p:sp>
      </p:grpSp>
      <p:grpSp>
        <p:nvGrpSpPr>
          <p:cNvPr id="21" name="Group 20">
            <a:extLst>
              <a:ext uri="{FF2B5EF4-FFF2-40B4-BE49-F238E27FC236}">
                <a16:creationId xmlns:a16="http://schemas.microsoft.com/office/drawing/2014/main" id="{FFC088F5-BE8B-134B-9E65-753F32ABFA6F}"/>
              </a:ext>
            </a:extLst>
          </p:cNvPr>
          <p:cNvGrpSpPr/>
          <p:nvPr/>
        </p:nvGrpSpPr>
        <p:grpSpPr>
          <a:xfrm>
            <a:off x="-1" y="1"/>
            <a:ext cx="3549326" cy="1134318"/>
            <a:chOff x="-1" y="1"/>
            <a:chExt cx="3549326" cy="1134318"/>
          </a:xfrm>
        </p:grpSpPr>
        <p:sp>
          <p:nvSpPr>
            <p:cNvPr id="22" name="Round Single Corner Rectangle 21">
              <a:extLst>
                <a:ext uri="{FF2B5EF4-FFF2-40B4-BE49-F238E27FC236}">
                  <a16:creationId xmlns:a16="http://schemas.microsoft.com/office/drawing/2014/main" id="{4BD17104-74E9-D24A-BAE8-C17ACF98CEF5}"/>
                </a:ext>
              </a:extLst>
            </p:cNvPr>
            <p:cNvSpPr/>
            <p:nvPr/>
          </p:nvSpPr>
          <p:spPr>
            <a:xfrm flipH="1">
              <a:off x="-1" y="1"/>
              <a:ext cx="3549326"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3" name="TextBox 22">
              <a:extLst>
                <a:ext uri="{FF2B5EF4-FFF2-40B4-BE49-F238E27FC236}">
                  <a16:creationId xmlns:a16="http://schemas.microsoft.com/office/drawing/2014/main" id="{38860596-8EE1-6B4C-92F4-92BBFBF5DAE4}"/>
                </a:ext>
              </a:extLst>
            </p:cNvPr>
            <p:cNvSpPr txBox="1"/>
            <p:nvPr/>
          </p:nvSpPr>
          <p:spPr>
            <a:xfrm>
              <a:off x="0" y="694812"/>
              <a:ext cx="3210318" cy="259045"/>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LA GESTION ÉDITORIALE</a:t>
              </a:r>
            </a:p>
          </p:txBody>
        </p:sp>
      </p:grpSp>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pic>
        <p:nvPicPr>
          <p:cNvPr id="13" name="Picture 12">
            <a:extLst>
              <a:ext uri="{FF2B5EF4-FFF2-40B4-BE49-F238E27FC236}">
                <a16:creationId xmlns:a16="http://schemas.microsoft.com/office/drawing/2014/main" id="{112A4FD7-7E9F-4C43-98A8-E69454F0DF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4077" y="1289381"/>
            <a:ext cx="7856224" cy="5402901"/>
          </a:xfrm>
          <a:prstGeom prst="rect">
            <a:avLst/>
          </a:prstGeom>
        </p:spPr>
      </p:pic>
      <p:pic>
        <p:nvPicPr>
          <p:cNvPr id="12" name="Picture 11">
            <a:extLst>
              <a:ext uri="{FF2B5EF4-FFF2-40B4-BE49-F238E27FC236}">
                <a16:creationId xmlns:a16="http://schemas.microsoft.com/office/drawing/2014/main" id="{D6862D7E-C25C-B643-B51F-63141463C8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1912" y="4249732"/>
            <a:ext cx="2731135" cy="1536700"/>
          </a:xfrm>
          <a:prstGeom prst="rect">
            <a:avLst/>
          </a:prstGeom>
        </p:spPr>
      </p:pic>
      <p:sp>
        <p:nvSpPr>
          <p:cNvPr id="17" name="Rectangle 16">
            <a:extLst>
              <a:ext uri="{FF2B5EF4-FFF2-40B4-BE49-F238E27FC236}">
                <a16:creationId xmlns:a16="http://schemas.microsoft.com/office/drawing/2014/main" id="{13335A26-5D4F-F147-A954-92AED0B385F5}"/>
              </a:ext>
            </a:extLst>
          </p:cNvPr>
          <p:cNvSpPr/>
          <p:nvPr/>
        </p:nvSpPr>
        <p:spPr>
          <a:xfrm>
            <a:off x="4067908" y="4238008"/>
            <a:ext cx="1425139" cy="1548423"/>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33509203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2512678-71C7-7140-AE30-2E393531531C}"/>
              </a:ext>
            </a:extLst>
          </p:cNvPr>
          <p:cNvGrpSpPr/>
          <p:nvPr/>
        </p:nvGrpSpPr>
        <p:grpSpPr>
          <a:xfrm>
            <a:off x="0" y="-11432"/>
            <a:ext cx="12192000" cy="6869432"/>
            <a:chOff x="0" y="-11432"/>
            <a:chExt cx="12192000" cy="6869432"/>
          </a:xfrm>
        </p:grpSpPr>
        <p:sp>
          <p:nvSpPr>
            <p:cNvPr id="13" name="Rectangle 12">
              <a:extLst>
                <a:ext uri="{FF2B5EF4-FFF2-40B4-BE49-F238E27FC236}">
                  <a16:creationId xmlns:a16="http://schemas.microsoft.com/office/drawing/2014/main" id="{D0F2DB58-64E0-1B40-A36A-3CA3439F9945}"/>
                </a:ext>
              </a:extLst>
            </p:cNvPr>
            <p:cNvSpPr/>
            <p:nvPr/>
          </p:nvSpPr>
          <p:spPr>
            <a:xfrm>
              <a:off x="0" y="-11432"/>
              <a:ext cx="12192000" cy="6869432"/>
            </a:xfrm>
            <a:prstGeom prst="rect">
              <a:avLst/>
            </a:prstGeom>
            <a:solidFill>
              <a:srgbClr val="C1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4" name="Picture 13">
              <a:extLst>
                <a:ext uri="{FF2B5EF4-FFF2-40B4-BE49-F238E27FC236}">
                  <a16:creationId xmlns:a16="http://schemas.microsoft.com/office/drawing/2014/main" id="{E634C600-3C52-5B47-8779-8539EAE7C5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0175" y="2997200"/>
              <a:ext cx="4311650" cy="813519"/>
            </a:xfrm>
            <a:prstGeom prst="rect">
              <a:avLst/>
            </a:prstGeom>
          </p:spPr>
        </p:pic>
      </p:grpSp>
      <p:grpSp>
        <p:nvGrpSpPr>
          <p:cNvPr id="2" name="Group 1">
            <a:extLst>
              <a:ext uri="{FF2B5EF4-FFF2-40B4-BE49-F238E27FC236}">
                <a16:creationId xmlns:a16="http://schemas.microsoft.com/office/drawing/2014/main" id="{37285378-D505-0947-B3B1-0E92EA141CC3}"/>
              </a:ext>
            </a:extLst>
          </p:cNvPr>
          <p:cNvGrpSpPr/>
          <p:nvPr/>
        </p:nvGrpSpPr>
        <p:grpSpPr>
          <a:xfrm>
            <a:off x="0" y="1"/>
            <a:ext cx="4142232" cy="1134318"/>
            <a:chOff x="0" y="1"/>
            <a:chExt cx="4142232" cy="1134318"/>
          </a:xfrm>
        </p:grpSpPr>
        <p:sp>
          <p:nvSpPr>
            <p:cNvPr id="7" name="Round Single Corner Rectangle 6">
              <a:extLst>
                <a:ext uri="{FF2B5EF4-FFF2-40B4-BE49-F238E27FC236}">
                  <a16:creationId xmlns:a16="http://schemas.microsoft.com/office/drawing/2014/main" id="{2482A2DE-F7CD-8446-8913-7D39966F55F1}"/>
                </a:ext>
              </a:extLst>
            </p:cNvPr>
            <p:cNvSpPr/>
            <p:nvPr/>
          </p:nvSpPr>
          <p:spPr>
            <a:xfrm flipH="1">
              <a:off x="0" y="1"/>
              <a:ext cx="3454400"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10" name="TextBox 9">
              <a:extLst>
                <a:ext uri="{FF2B5EF4-FFF2-40B4-BE49-F238E27FC236}">
                  <a16:creationId xmlns:a16="http://schemas.microsoft.com/office/drawing/2014/main" id="{2F79B224-C71B-8D40-B28C-30748D78475C}"/>
                </a:ext>
              </a:extLst>
            </p:cNvPr>
            <p:cNvSpPr txBox="1"/>
            <p:nvPr/>
          </p:nvSpPr>
          <p:spPr>
            <a:xfrm>
              <a:off x="0" y="694812"/>
              <a:ext cx="4142232" cy="274434"/>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PLAN DE LA FORMATION</a:t>
              </a:r>
            </a:p>
          </p:txBody>
        </p:sp>
      </p:grpSp>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sp>
        <p:nvSpPr>
          <p:cNvPr id="3" name="TextBox 2">
            <a:extLst>
              <a:ext uri="{FF2B5EF4-FFF2-40B4-BE49-F238E27FC236}">
                <a16:creationId xmlns:a16="http://schemas.microsoft.com/office/drawing/2014/main" id="{CB849C96-E9D7-6849-B7A8-80DB05796F94}"/>
              </a:ext>
            </a:extLst>
          </p:cNvPr>
          <p:cNvSpPr txBox="1"/>
          <p:nvPr/>
        </p:nvSpPr>
        <p:spPr>
          <a:xfrm>
            <a:off x="2337816" y="1331684"/>
            <a:ext cx="8686800" cy="5170646"/>
          </a:xfrm>
          <a:prstGeom prst="rect">
            <a:avLst/>
          </a:prstGeom>
          <a:noFill/>
        </p:spPr>
        <p:txBody>
          <a:bodyPr wrap="square" rtlCol="0">
            <a:spAutoFit/>
          </a:bodyPr>
          <a:lstStyle/>
          <a:p>
            <a:pPr>
              <a:spcAft>
                <a:spcPts val="1800"/>
              </a:spcAft>
            </a:pPr>
            <a:r>
              <a:rPr lang="fr-FR" sz="2400" dirty="0">
                <a:solidFill>
                  <a:srgbClr val="1E516E"/>
                </a:solidFill>
                <a:latin typeface="Montserrat" pitchFamily="2" charset="77"/>
              </a:rPr>
              <a:t>Vocabulaire et organisation</a:t>
            </a:r>
          </a:p>
          <a:p>
            <a:pPr>
              <a:spcAft>
                <a:spcPts val="1800"/>
              </a:spcAft>
            </a:pPr>
            <a:r>
              <a:rPr lang="fr-FR" sz="2400" b="1" dirty="0">
                <a:solidFill>
                  <a:srgbClr val="1E516E"/>
                </a:solidFill>
                <a:latin typeface="Montserrat" pitchFamily="2" charset="77"/>
              </a:rPr>
              <a:t>SE CONNECTER À L’INTERFACE D’ADMINISTRATION (BACK OFFICE)</a:t>
            </a:r>
          </a:p>
          <a:p>
            <a:pPr>
              <a:spcAft>
                <a:spcPts val="1800"/>
              </a:spcAft>
            </a:pPr>
            <a:r>
              <a:rPr lang="fr-FR" sz="2400" b="1" dirty="0">
                <a:solidFill>
                  <a:srgbClr val="1E516E"/>
                </a:solidFill>
                <a:latin typeface="Montserrat" pitchFamily="2" charset="77"/>
              </a:rPr>
              <a:t>LA GESTION ÉDITORIALE </a:t>
            </a:r>
            <a:br>
              <a:rPr lang="fr-FR" sz="2400" b="1" dirty="0">
                <a:solidFill>
                  <a:srgbClr val="1E516E"/>
                </a:solidFill>
                <a:latin typeface="Montserrat" pitchFamily="2" charset="77"/>
              </a:rPr>
            </a:br>
            <a:r>
              <a:rPr lang="fr-FR" sz="2400" b="1" dirty="0">
                <a:solidFill>
                  <a:srgbClr val="1E516E"/>
                </a:solidFill>
                <a:latin typeface="Montserrat" pitchFamily="2" charset="77"/>
              </a:rPr>
              <a:t>(MENU / ARBORESCENCE / RUBRIQUE)</a:t>
            </a:r>
          </a:p>
          <a:p>
            <a:pPr>
              <a:spcAft>
                <a:spcPts val="1800"/>
              </a:spcAft>
            </a:pPr>
            <a:r>
              <a:rPr lang="fr-FR" sz="2400" b="1" dirty="0">
                <a:solidFill>
                  <a:srgbClr val="1E516E"/>
                </a:solidFill>
                <a:latin typeface="Montserrat" pitchFamily="2" charset="77"/>
              </a:rPr>
              <a:t>CONNECTER LES RUBRIQUES ET LES PAGES DE TÊTE</a:t>
            </a:r>
          </a:p>
          <a:p>
            <a:pPr>
              <a:spcAft>
                <a:spcPts val="1800"/>
              </a:spcAft>
            </a:pPr>
            <a:r>
              <a:rPr lang="fr-FR" sz="2400" b="1" dirty="0">
                <a:solidFill>
                  <a:srgbClr val="1E516E"/>
                </a:solidFill>
                <a:latin typeface="Montserrat" pitchFamily="2" charset="77"/>
              </a:rPr>
              <a:t>GÉRER LE CONTENU DES PAGES</a:t>
            </a:r>
          </a:p>
          <a:p>
            <a:pPr>
              <a:spcAft>
                <a:spcPts val="1800"/>
              </a:spcAft>
            </a:pPr>
            <a:r>
              <a:rPr lang="fr-FR" sz="2400" b="1" dirty="0">
                <a:solidFill>
                  <a:srgbClr val="1E516E"/>
                </a:solidFill>
                <a:latin typeface="Montserrat" pitchFamily="2" charset="77"/>
              </a:rPr>
              <a:t>COMMENT AMÉLIORER LE RÉFÉRENCEMENT </a:t>
            </a:r>
            <a:br>
              <a:rPr lang="fr-FR" sz="2400" b="1" dirty="0">
                <a:solidFill>
                  <a:srgbClr val="1E516E"/>
                </a:solidFill>
                <a:latin typeface="Montserrat" pitchFamily="2" charset="77"/>
              </a:rPr>
            </a:br>
            <a:r>
              <a:rPr lang="fr-FR" sz="2400" b="1" dirty="0">
                <a:solidFill>
                  <a:srgbClr val="1E516E"/>
                </a:solidFill>
                <a:latin typeface="Montserrat" pitchFamily="2" charset="77"/>
              </a:rPr>
              <a:t>DE SON SITE</a:t>
            </a:r>
          </a:p>
          <a:p>
            <a:pPr>
              <a:spcAft>
                <a:spcPts val="1800"/>
              </a:spcAft>
            </a:pPr>
            <a:r>
              <a:rPr lang="fr-FR" sz="2400" dirty="0">
                <a:solidFill>
                  <a:srgbClr val="1E516E"/>
                </a:solidFill>
                <a:latin typeface="Montserrat" pitchFamily="2" charset="77"/>
              </a:rPr>
              <a:t>Les bonnes pratiques</a:t>
            </a:r>
          </a:p>
        </p:txBody>
      </p:sp>
      <p:sp>
        <p:nvSpPr>
          <p:cNvPr id="15" name="TextBox 14">
            <a:extLst>
              <a:ext uri="{FF2B5EF4-FFF2-40B4-BE49-F238E27FC236}">
                <a16:creationId xmlns:a16="http://schemas.microsoft.com/office/drawing/2014/main" id="{E40CFDF2-F613-2C4C-847E-3FC9AB121D23}"/>
              </a:ext>
            </a:extLst>
          </p:cNvPr>
          <p:cNvSpPr txBox="1"/>
          <p:nvPr/>
        </p:nvSpPr>
        <p:spPr>
          <a:xfrm>
            <a:off x="1663700" y="1331684"/>
            <a:ext cx="546100" cy="5170646"/>
          </a:xfrm>
          <a:prstGeom prst="rect">
            <a:avLst/>
          </a:prstGeom>
          <a:noFill/>
        </p:spPr>
        <p:txBody>
          <a:bodyPr wrap="square" rtlCol="0">
            <a:spAutoFit/>
          </a:bodyPr>
          <a:lstStyle/>
          <a:p>
            <a:pPr algn="r">
              <a:spcAft>
                <a:spcPts val="1800"/>
              </a:spcAft>
            </a:pPr>
            <a:r>
              <a:rPr lang="fr-FR" sz="2400" b="1" dirty="0">
                <a:solidFill>
                  <a:srgbClr val="1E516E"/>
                </a:solidFill>
                <a:latin typeface="Montserrat" pitchFamily="2" charset="77"/>
              </a:rPr>
              <a:t>•</a:t>
            </a:r>
          </a:p>
          <a:p>
            <a:pPr algn="r">
              <a:spcAft>
                <a:spcPts val="1800"/>
              </a:spcAft>
            </a:pPr>
            <a:r>
              <a:rPr lang="fr-FR" sz="2400" b="1" dirty="0">
                <a:solidFill>
                  <a:srgbClr val="1E516E"/>
                </a:solidFill>
                <a:latin typeface="Montserrat" pitchFamily="2" charset="77"/>
              </a:rPr>
              <a:t>I</a:t>
            </a:r>
            <a:br>
              <a:rPr lang="fr-FR" sz="2400" b="1" dirty="0">
                <a:solidFill>
                  <a:srgbClr val="1E516E"/>
                </a:solidFill>
                <a:latin typeface="Montserrat" pitchFamily="2" charset="77"/>
              </a:rPr>
            </a:br>
            <a:endParaRPr lang="fr-FR" sz="2400" b="1" dirty="0">
              <a:solidFill>
                <a:srgbClr val="1E516E"/>
              </a:solidFill>
              <a:latin typeface="Montserrat" pitchFamily="2" charset="77"/>
            </a:endParaRPr>
          </a:p>
          <a:p>
            <a:pPr algn="r">
              <a:spcAft>
                <a:spcPts val="1800"/>
              </a:spcAft>
            </a:pPr>
            <a:r>
              <a:rPr lang="fr-FR" sz="2400" b="1" dirty="0">
                <a:solidFill>
                  <a:srgbClr val="1E516E"/>
                </a:solidFill>
                <a:latin typeface="Montserrat" pitchFamily="2" charset="77"/>
              </a:rPr>
              <a:t>II</a:t>
            </a:r>
            <a:br>
              <a:rPr lang="fr-FR" sz="2400" b="1" dirty="0">
                <a:solidFill>
                  <a:srgbClr val="1E516E"/>
                </a:solidFill>
                <a:latin typeface="Montserrat" pitchFamily="2" charset="77"/>
              </a:rPr>
            </a:br>
            <a:endParaRPr lang="fr-FR" sz="2400" b="1" dirty="0">
              <a:solidFill>
                <a:srgbClr val="1E516E"/>
              </a:solidFill>
              <a:latin typeface="Montserrat" pitchFamily="2" charset="77"/>
            </a:endParaRPr>
          </a:p>
          <a:p>
            <a:pPr algn="r">
              <a:spcAft>
                <a:spcPts val="1800"/>
              </a:spcAft>
            </a:pPr>
            <a:r>
              <a:rPr lang="fr-FR" sz="2400" b="1" dirty="0">
                <a:solidFill>
                  <a:srgbClr val="1E516E"/>
                </a:solidFill>
                <a:latin typeface="Montserrat" pitchFamily="2" charset="77"/>
              </a:rPr>
              <a:t>III</a:t>
            </a:r>
          </a:p>
          <a:p>
            <a:pPr algn="r">
              <a:spcAft>
                <a:spcPts val="1800"/>
              </a:spcAft>
            </a:pPr>
            <a:r>
              <a:rPr lang="fr-FR" sz="2400" b="1" dirty="0">
                <a:solidFill>
                  <a:srgbClr val="1E516E"/>
                </a:solidFill>
                <a:latin typeface="Montserrat" pitchFamily="2" charset="77"/>
              </a:rPr>
              <a:t>IV</a:t>
            </a:r>
          </a:p>
          <a:p>
            <a:pPr algn="r">
              <a:spcAft>
                <a:spcPts val="1800"/>
              </a:spcAft>
            </a:pPr>
            <a:r>
              <a:rPr lang="fr-FR" sz="2400" b="1" dirty="0">
                <a:solidFill>
                  <a:srgbClr val="1E516E"/>
                </a:solidFill>
                <a:latin typeface="Montserrat" pitchFamily="2" charset="77"/>
              </a:rPr>
              <a:t>V</a:t>
            </a:r>
            <a:br>
              <a:rPr lang="fr-FR" sz="2400" b="1" dirty="0">
                <a:solidFill>
                  <a:srgbClr val="1E516E"/>
                </a:solidFill>
                <a:latin typeface="Montserrat" pitchFamily="2" charset="77"/>
              </a:rPr>
            </a:br>
            <a:endParaRPr lang="fr-FR" sz="2400" b="1" dirty="0">
              <a:solidFill>
                <a:srgbClr val="1E516E"/>
              </a:solidFill>
              <a:latin typeface="Montserrat" pitchFamily="2" charset="77"/>
            </a:endParaRPr>
          </a:p>
          <a:p>
            <a:pPr algn="r">
              <a:spcAft>
                <a:spcPts val="1800"/>
              </a:spcAft>
            </a:pPr>
            <a:r>
              <a:rPr lang="fr-FR" sz="2400" b="1" dirty="0">
                <a:solidFill>
                  <a:srgbClr val="1E516E"/>
                </a:solidFill>
                <a:latin typeface="Montserrat" pitchFamily="2" charset="77"/>
              </a:rPr>
              <a:t>•</a:t>
            </a:r>
          </a:p>
        </p:txBody>
      </p:sp>
    </p:spTree>
    <p:extLst>
      <p:ext uri="{BB962C8B-B14F-4D97-AF65-F5344CB8AC3E}">
        <p14:creationId xmlns:p14="http://schemas.microsoft.com/office/powerpoint/2010/main" val="3435404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1" decel="50000" fill="hold" nodeType="withEffect">
                                  <p:stCondLst>
                                    <p:cond delay="0"/>
                                  </p:stCondLst>
                                  <p:childTnLst>
                                    <p:anim calcmode="lin" valueType="num">
                                      <p:cBhvr additive="base">
                                        <p:cTn id="6" dur="300"/>
                                        <p:tgtEl>
                                          <p:spTgt spid="12"/>
                                        </p:tgtEl>
                                        <p:attrNameLst>
                                          <p:attrName>ppt_x</p:attrName>
                                        </p:attrNameLst>
                                      </p:cBhvr>
                                      <p:tavLst>
                                        <p:tav tm="0">
                                          <p:val>
                                            <p:strVal val="ppt_x"/>
                                          </p:val>
                                        </p:tav>
                                        <p:tav tm="100000">
                                          <p:val>
                                            <p:strVal val="ppt_x"/>
                                          </p:val>
                                        </p:tav>
                                      </p:tavLst>
                                    </p:anim>
                                    <p:anim calcmode="lin" valueType="num">
                                      <p:cBhvr additive="base">
                                        <p:cTn id="7" dur="300"/>
                                        <p:tgtEl>
                                          <p:spTgt spid="12"/>
                                        </p:tgtEl>
                                        <p:attrNameLst>
                                          <p:attrName>ppt_y</p:attrName>
                                        </p:attrNameLst>
                                      </p:cBhvr>
                                      <p:tavLst>
                                        <p:tav tm="0">
                                          <p:val>
                                            <p:strVal val="ppt_y"/>
                                          </p:val>
                                        </p:tav>
                                        <p:tav tm="100000">
                                          <p:val>
                                            <p:strVal val="0-ppt_h/2"/>
                                          </p:val>
                                        </p:tav>
                                      </p:tavLst>
                                    </p:anim>
                                    <p:set>
                                      <p:cBhvr>
                                        <p:cTn id="8" dur="1" fill="hold">
                                          <p:stCondLst>
                                            <p:cond delay="299"/>
                                          </p:stCondLst>
                                        </p:cTn>
                                        <p:tgtEl>
                                          <p:spTgt spid="12"/>
                                        </p:tgtEl>
                                        <p:attrNameLst>
                                          <p:attrName>style.visibility</p:attrName>
                                        </p:attrNameLst>
                                      </p:cBhvr>
                                      <p:to>
                                        <p:strVal val="hidden"/>
                                      </p:to>
                                    </p:set>
                                  </p:childTnLst>
                                </p:cTn>
                              </p:par>
                            </p:childTnLst>
                          </p:cTn>
                        </p:par>
                        <p:par>
                          <p:cTn id="9" fill="hold">
                            <p:stCondLst>
                              <p:cond delay="300"/>
                            </p:stCondLst>
                            <p:childTnLst>
                              <p:par>
                                <p:cTn id="10" presetID="2" presetClass="entr" presetSubtype="8" decel="5000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300" fill="hold"/>
                                        <p:tgtEl>
                                          <p:spTgt spid="2"/>
                                        </p:tgtEl>
                                        <p:attrNameLst>
                                          <p:attrName>ppt_x</p:attrName>
                                        </p:attrNameLst>
                                      </p:cBhvr>
                                      <p:tavLst>
                                        <p:tav tm="0">
                                          <p:val>
                                            <p:strVal val="0-#ppt_w/2"/>
                                          </p:val>
                                        </p:tav>
                                        <p:tav tm="100000">
                                          <p:val>
                                            <p:strVal val="#ppt_x"/>
                                          </p:val>
                                        </p:tav>
                                      </p:tavLst>
                                    </p:anim>
                                    <p:anim calcmode="lin" valueType="num">
                                      <p:cBhvr additive="base">
                                        <p:cTn id="13" dur="300" fill="hold"/>
                                        <p:tgtEl>
                                          <p:spTgt spid="2"/>
                                        </p:tgtEl>
                                        <p:attrNameLst>
                                          <p:attrName>ppt_y</p:attrName>
                                        </p:attrNameLst>
                                      </p:cBhvr>
                                      <p:tavLst>
                                        <p:tav tm="0">
                                          <p:val>
                                            <p:strVal val="#ppt_y"/>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200"/>
                                        <p:tgtEl>
                                          <p:spTgt spid="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2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10388C41-E09E-5740-8885-748C7CFF022D}"/>
              </a:ext>
            </a:extLst>
          </p:cNvPr>
          <p:cNvGrpSpPr/>
          <p:nvPr/>
        </p:nvGrpSpPr>
        <p:grpSpPr>
          <a:xfrm>
            <a:off x="2795016" y="-11432"/>
            <a:ext cx="4158300" cy="1145751"/>
            <a:chOff x="3314700" y="-11432"/>
            <a:chExt cx="4256532" cy="1145751"/>
          </a:xfrm>
        </p:grpSpPr>
        <p:sp>
          <p:nvSpPr>
            <p:cNvPr id="24" name="Round Single Corner Rectangle 23">
              <a:extLst>
                <a:ext uri="{FF2B5EF4-FFF2-40B4-BE49-F238E27FC236}">
                  <a16:creationId xmlns:a16="http://schemas.microsoft.com/office/drawing/2014/main" id="{6D2CB74F-8ACE-9342-908C-959C633EF8D3}"/>
                </a:ext>
              </a:extLst>
            </p:cNvPr>
            <p:cNvSpPr/>
            <p:nvPr/>
          </p:nvSpPr>
          <p:spPr>
            <a:xfrm flipH="1">
              <a:off x="3314700" y="-11432"/>
              <a:ext cx="4256532"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F1F260B1-7982-C54B-8925-EC985815932E}"/>
                </a:ext>
              </a:extLst>
            </p:cNvPr>
            <p:cNvSpPr txBox="1"/>
            <p:nvPr/>
          </p:nvSpPr>
          <p:spPr>
            <a:xfrm>
              <a:off x="4305299" y="694812"/>
              <a:ext cx="3043565" cy="259045"/>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CRÉER UNE RUBRIQUE</a:t>
              </a:r>
            </a:p>
          </p:txBody>
        </p:sp>
      </p:grpSp>
      <p:grpSp>
        <p:nvGrpSpPr>
          <p:cNvPr id="14" name="Group 13">
            <a:extLst>
              <a:ext uri="{FF2B5EF4-FFF2-40B4-BE49-F238E27FC236}">
                <a16:creationId xmlns:a16="http://schemas.microsoft.com/office/drawing/2014/main" id="{687878BA-9906-7D4D-B23A-6CFC33C4AF63}"/>
              </a:ext>
            </a:extLst>
          </p:cNvPr>
          <p:cNvGrpSpPr/>
          <p:nvPr/>
        </p:nvGrpSpPr>
        <p:grpSpPr>
          <a:xfrm>
            <a:off x="2795016" y="-11432"/>
            <a:ext cx="5024276" cy="1145751"/>
            <a:chOff x="3314700" y="-11432"/>
            <a:chExt cx="5142965" cy="1145751"/>
          </a:xfrm>
        </p:grpSpPr>
        <p:sp>
          <p:nvSpPr>
            <p:cNvPr id="15" name="Round Single Corner Rectangle 14">
              <a:extLst>
                <a:ext uri="{FF2B5EF4-FFF2-40B4-BE49-F238E27FC236}">
                  <a16:creationId xmlns:a16="http://schemas.microsoft.com/office/drawing/2014/main" id="{59EEB458-8DB1-9343-A9A0-52979BDE09D8}"/>
                </a:ext>
              </a:extLst>
            </p:cNvPr>
            <p:cNvSpPr/>
            <p:nvPr/>
          </p:nvSpPr>
          <p:spPr>
            <a:xfrm flipH="1">
              <a:off x="3314700" y="-11432"/>
              <a:ext cx="5142965"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18" name="TextBox 17">
              <a:extLst>
                <a:ext uri="{FF2B5EF4-FFF2-40B4-BE49-F238E27FC236}">
                  <a16:creationId xmlns:a16="http://schemas.microsoft.com/office/drawing/2014/main" id="{06E549DA-D080-9C49-A1EA-EA966D1238E4}"/>
                </a:ext>
              </a:extLst>
            </p:cNvPr>
            <p:cNvSpPr txBox="1"/>
            <p:nvPr/>
          </p:nvSpPr>
          <p:spPr>
            <a:xfrm>
              <a:off x="4305298" y="694812"/>
              <a:ext cx="3912366" cy="259045"/>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GÉRER LES SOUS-RUBRIQUES</a:t>
              </a:r>
            </a:p>
          </p:txBody>
        </p:sp>
      </p:grpSp>
      <p:grpSp>
        <p:nvGrpSpPr>
          <p:cNvPr id="21" name="Group 20">
            <a:extLst>
              <a:ext uri="{FF2B5EF4-FFF2-40B4-BE49-F238E27FC236}">
                <a16:creationId xmlns:a16="http://schemas.microsoft.com/office/drawing/2014/main" id="{FFC088F5-BE8B-134B-9E65-753F32ABFA6F}"/>
              </a:ext>
            </a:extLst>
          </p:cNvPr>
          <p:cNvGrpSpPr/>
          <p:nvPr/>
        </p:nvGrpSpPr>
        <p:grpSpPr>
          <a:xfrm>
            <a:off x="-1" y="1"/>
            <a:ext cx="3549326" cy="1134318"/>
            <a:chOff x="-1" y="1"/>
            <a:chExt cx="3549326" cy="1134318"/>
          </a:xfrm>
        </p:grpSpPr>
        <p:sp>
          <p:nvSpPr>
            <p:cNvPr id="22" name="Round Single Corner Rectangle 21">
              <a:extLst>
                <a:ext uri="{FF2B5EF4-FFF2-40B4-BE49-F238E27FC236}">
                  <a16:creationId xmlns:a16="http://schemas.microsoft.com/office/drawing/2014/main" id="{4BD17104-74E9-D24A-BAE8-C17ACF98CEF5}"/>
                </a:ext>
              </a:extLst>
            </p:cNvPr>
            <p:cNvSpPr/>
            <p:nvPr/>
          </p:nvSpPr>
          <p:spPr>
            <a:xfrm flipH="1">
              <a:off x="-1" y="1"/>
              <a:ext cx="3549326"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3" name="TextBox 22">
              <a:extLst>
                <a:ext uri="{FF2B5EF4-FFF2-40B4-BE49-F238E27FC236}">
                  <a16:creationId xmlns:a16="http://schemas.microsoft.com/office/drawing/2014/main" id="{38860596-8EE1-6B4C-92F4-92BBFBF5DAE4}"/>
                </a:ext>
              </a:extLst>
            </p:cNvPr>
            <p:cNvSpPr txBox="1"/>
            <p:nvPr/>
          </p:nvSpPr>
          <p:spPr>
            <a:xfrm>
              <a:off x="0" y="694812"/>
              <a:ext cx="3210318" cy="259045"/>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LA GESTION ÉDITORIALE</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pic>
        <p:nvPicPr>
          <p:cNvPr id="7" name="Picture 6">
            <a:extLst>
              <a:ext uri="{FF2B5EF4-FFF2-40B4-BE49-F238E27FC236}">
                <a16:creationId xmlns:a16="http://schemas.microsoft.com/office/drawing/2014/main" id="{70CA7B7F-0511-8344-B7C0-8FC6F80480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1615" y="1314781"/>
            <a:ext cx="9788769" cy="5320361"/>
          </a:xfrm>
          <a:prstGeom prst="rect">
            <a:avLst/>
          </a:prstGeom>
        </p:spPr>
      </p:pic>
      <p:sp>
        <p:nvSpPr>
          <p:cNvPr id="17" name="Rectangle 16">
            <a:extLst>
              <a:ext uri="{FF2B5EF4-FFF2-40B4-BE49-F238E27FC236}">
                <a16:creationId xmlns:a16="http://schemas.microsoft.com/office/drawing/2014/main" id="{13335A26-5D4F-F147-A954-92AED0B385F5}"/>
              </a:ext>
            </a:extLst>
          </p:cNvPr>
          <p:cNvSpPr/>
          <p:nvPr/>
        </p:nvSpPr>
        <p:spPr>
          <a:xfrm>
            <a:off x="3318418" y="2498731"/>
            <a:ext cx="1015689" cy="292792"/>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3802935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xit" presetSubtype="1" decel="50000" fill="hold" nodeType="withEffect">
                                  <p:stCondLst>
                                    <p:cond delay="0"/>
                                  </p:stCondLst>
                                  <p:childTnLst>
                                    <p:anim calcmode="lin" valueType="num">
                                      <p:cBhvr additive="base">
                                        <p:cTn id="10" dur="200"/>
                                        <p:tgtEl>
                                          <p:spTgt spid="20"/>
                                        </p:tgtEl>
                                        <p:attrNameLst>
                                          <p:attrName>ppt_x</p:attrName>
                                        </p:attrNameLst>
                                      </p:cBhvr>
                                      <p:tavLst>
                                        <p:tav tm="0">
                                          <p:val>
                                            <p:strVal val="ppt_x"/>
                                          </p:val>
                                        </p:tav>
                                        <p:tav tm="100000">
                                          <p:val>
                                            <p:strVal val="ppt_x"/>
                                          </p:val>
                                        </p:tav>
                                      </p:tavLst>
                                    </p:anim>
                                    <p:anim calcmode="lin" valueType="num">
                                      <p:cBhvr additive="base">
                                        <p:cTn id="11" dur="200"/>
                                        <p:tgtEl>
                                          <p:spTgt spid="20"/>
                                        </p:tgtEl>
                                        <p:attrNameLst>
                                          <p:attrName>ppt_y</p:attrName>
                                        </p:attrNameLst>
                                      </p:cBhvr>
                                      <p:tavLst>
                                        <p:tav tm="0">
                                          <p:val>
                                            <p:strVal val="ppt_y"/>
                                          </p:val>
                                        </p:tav>
                                        <p:tav tm="100000">
                                          <p:val>
                                            <p:strVal val="0-ppt_h/2"/>
                                          </p:val>
                                        </p:tav>
                                      </p:tavLst>
                                    </p:anim>
                                    <p:set>
                                      <p:cBhvr>
                                        <p:cTn id="12" dur="1" fill="hold">
                                          <p:stCondLst>
                                            <p:cond delay="1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87878BA-9906-7D4D-B23A-6CFC33C4AF63}"/>
              </a:ext>
            </a:extLst>
          </p:cNvPr>
          <p:cNvGrpSpPr/>
          <p:nvPr/>
        </p:nvGrpSpPr>
        <p:grpSpPr>
          <a:xfrm>
            <a:off x="2795016" y="-11432"/>
            <a:ext cx="5024276" cy="1145751"/>
            <a:chOff x="3314700" y="-11432"/>
            <a:chExt cx="5142965" cy="1145751"/>
          </a:xfrm>
        </p:grpSpPr>
        <p:sp>
          <p:nvSpPr>
            <p:cNvPr id="15" name="Round Single Corner Rectangle 14">
              <a:extLst>
                <a:ext uri="{FF2B5EF4-FFF2-40B4-BE49-F238E27FC236}">
                  <a16:creationId xmlns:a16="http://schemas.microsoft.com/office/drawing/2014/main" id="{59EEB458-8DB1-9343-A9A0-52979BDE09D8}"/>
                </a:ext>
              </a:extLst>
            </p:cNvPr>
            <p:cNvSpPr/>
            <p:nvPr/>
          </p:nvSpPr>
          <p:spPr>
            <a:xfrm flipH="1">
              <a:off x="3314700" y="-11432"/>
              <a:ext cx="5142965"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18" name="TextBox 17">
              <a:extLst>
                <a:ext uri="{FF2B5EF4-FFF2-40B4-BE49-F238E27FC236}">
                  <a16:creationId xmlns:a16="http://schemas.microsoft.com/office/drawing/2014/main" id="{06E549DA-D080-9C49-A1EA-EA966D1238E4}"/>
                </a:ext>
              </a:extLst>
            </p:cNvPr>
            <p:cNvSpPr txBox="1"/>
            <p:nvPr/>
          </p:nvSpPr>
          <p:spPr>
            <a:xfrm>
              <a:off x="4305298" y="694812"/>
              <a:ext cx="3912366" cy="259045"/>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GÉRER LES SOUS-RUBRIQUES</a:t>
              </a:r>
            </a:p>
          </p:txBody>
        </p:sp>
      </p:grpSp>
      <p:grpSp>
        <p:nvGrpSpPr>
          <p:cNvPr id="21" name="Group 20">
            <a:extLst>
              <a:ext uri="{FF2B5EF4-FFF2-40B4-BE49-F238E27FC236}">
                <a16:creationId xmlns:a16="http://schemas.microsoft.com/office/drawing/2014/main" id="{FFC088F5-BE8B-134B-9E65-753F32ABFA6F}"/>
              </a:ext>
            </a:extLst>
          </p:cNvPr>
          <p:cNvGrpSpPr/>
          <p:nvPr/>
        </p:nvGrpSpPr>
        <p:grpSpPr>
          <a:xfrm>
            <a:off x="-1" y="1"/>
            <a:ext cx="3549326" cy="1134318"/>
            <a:chOff x="-1" y="1"/>
            <a:chExt cx="3549326" cy="1134318"/>
          </a:xfrm>
        </p:grpSpPr>
        <p:sp>
          <p:nvSpPr>
            <p:cNvPr id="22" name="Round Single Corner Rectangle 21">
              <a:extLst>
                <a:ext uri="{FF2B5EF4-FFF2-40B4-BE49-F238E27FC236}">
                  <a16:creationId xmlns:a16="http://schemas.microsoft.com/office/drawing/2014/main" id="{4BD17104-74E9-D24A-BAE8-C17ACF98CEF5}"/>
                </a:ext>
              </a:extLst>
            </p:cNvPr>
            <p:cNvSpPr/>
            <p:nvPr/>
          </p:nvSpPr>
          <p:spPr>
            <a:xfrm flipH="1">
              <a:off x="-1" y="1"/>
              <a:ext cx="3549326"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3" name="TextBox 22">
              <a:extLst>
                <a:ext uri="{FF2B5EF4-FFF2-40B4-BE49-F238E27FC236}">
                  <a16:creationId xmlns:a16="http://schemas.microsoft.com/office/drawing/2014/main" id="{38860596-8EE1-6B4C-92F4-92BBFBF5DAE4}"/>
                </a:ext>
              </a:extLst>
            </p:cNvPr>
            <p:cNvSpPr txBox="1"/>
            <p:nvPr/>
          </p:nvSpPr>
          <p:spPr>
            <a:xfrm>
              <a:off x="0" y="694812"/>
              <a:ext cx="3210318" cy="259045"/>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LA GESTION ÉDITORIALE</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pic>
        <p:nvPicPr>
          <p:cNvPr id="9" name="Picture 8">
            <a:extLst>
              <a:ext uri="{FF2B5EF4-FFF2-40B4-BE49-F238E27FC236}">
                <a16:creationId xmlns:a16="http://schemas.microsoft.com/office/drawing/2014/main" id="{7EA6F66B-0CD4-C046-AD23-6C6EDDB79E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6736" y="1435056"/>
            <a:ext cx="4031122" cy="1737357"/>
          </a:xfrm>
          <a:prstGeom prst="rect">
            <a:avLst/>
          </a:prstGeom>
        </p:spPr>
      </p:pic>
      <p:sp>
        <p:nvSpPr>
          <p:cNvPr id="17" name="Rectangle 16">
            <a:extLst>
              <a:ext uri="{FF2B5EF4-FFF2-40B4-BE49-F238E27FC236}">
                <a16:creationId xmlns:a16="http://schemas.microsoft.com/office/drawing/2014/main" id="{13335A26-5D4F-F147-A954-92AED0B385F5}"/>
              </a:ext>
            </a:extLst>
          </p:cNvPr>
          <p:cNvSpPr/>
          <p:nvPr/>
        </p:nvSpPr>
        <p:spPr>
          <a:xfrm>
            <a:off x="7389721" y="2831171"/>
            <a:ext cx="353111" cy="362719"/>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2" name="Picture 11">
            <a:extLst>
              <a:ext uri="{FF2B5EF4-FFF2-40B4-BE49-F238E27FC236}">
                <a16:creationId xmlns:a16="http://schemas.microsoft.com/office/drawing/2014/main" id="{BCA2BE9F-5BED-C54F-838A-D06234FC16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165" y="3494627"/>
            <a:ext cx="10036013" cy="3175841"/>
          </a:xfrm>
          <a:prstGeom prst="rect">
            <a:avLst/>
          </a:prstGeom>
        </p:spPr>
      </p:pic>
      <p:sp>
        <p:nvSpPr>
          <p:cNvPr id="24" name="Rectangle 23">
            <a:extLst>
              <a:ext uri="{FF2B5EF4-FFF2-40B4-BE49-F238E27FC236}">
                <a16:creationId xmlns:a16="http://schemas.microsoft.com/office/drawing/2014/main" id="{5CD78B74-77DE-1B43-A4F9-24318F155904}"/>
              </a:ext>
            </a:extLst>
          </p:cNvPr>
          <p:cNvSpPr/>
          <p:nvPr/>
        </p:nvSpPr>
        <p:spPr>
          <a:xfrm>
            <a:off x="8407730" y="4073236"/>
            <a:ext cx="1039091" cy="409699"/>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14257787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87878BA-9906-7D4D-B23A-6CFC33C4AF63}"/>
              </a:ext>
            </a:extLst>
          </p:cNvPr>
          <p:cNvGrpSpPr/>
          <p:nvPr/>
        </p:nvGrpSpPr>
        <p:grpSpPr>
          <a:xfrm>
            <a:off x="2795016" y="-11432"/>
            <a:ext cx="5024276" cy="1145751"/>
            <a:chOff x="3314700" y="-11432"/>
            <a:chExt cx="5142965" cy="1145751"/>
          </a:xfrm>
        </p:grpSpPr>
        <p:sp>
          <p:nvSpPr>
            <p:cNvPr id="15" name="Round Single Corner Rectangle 14">
              <a:extLst>
                <a:ext uri="{FF2B5EF4-FFF2-40B4-BE49-F238E27FC236}">
                  <a16:creationId xmlns:a16="http://schemas.microsoft.com/office/drawing/2014/main" id="{59EEB458-8DB1-9343-A9A0-52979BDE09D8}"/>
                </a:ext>
              </a:extLst>
            </p:cNvPr>
            <p:cNvSpPr/>
            <p:nvPr/>
          </p:nvSpPr>
          <p:spPr>
            <a:xfrm flipH="1">
              <a:off x="3314700" y="-11432"/>
              <a:ext cx="5142965"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18" name="TextBox 17">
              <a:extLst>
                <a:ext uri="{FF2B5EF4-FFF2-40B4-BE49-F238E27FC236}">
                  <a16:creationId xmlns:a16="http://schemas.microsoft.com/office/drawing/2014/main" id="{06E549DA-D080-9C49-A1EA-EA966D1238E4}"/>
                </a:ext>
              </a:extLst>
            </p:cNvPr>
            <p:cNvSpPr txBox="1"/>
            <p:nvPr/>
          </p:nvSpPr>
          <p:spPr>
            <a:xfrm>
              <a:off x="4305298" y="694812"/>
              <a:ext cx="3912366" cy="259045"/>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GÉRER LES SOUS-RUBRIQUES</a:t>
              </a:r>
            </a:p>
          </p:txBody>
        </p:sp>
      </p:grpSp>
      <p:grpSp>
        <p:nvGrpSpPr>
          <p:cNvPr id="21" name="Group 20">
            <a:extLst>
              <a:ext uri="{FF2B5EF4-FFF2-40B4-BE49-F238E27FC236}">
                <a16:creationId xmlns:a16="http://schemas.microsoft.com/office/drawing/2014/main" id="{FFC088F5-BE8B-134B-9E65-753F32ABFA6F}"/>
              </a:ext>
            </a:extLst>
          </p:cNvPr>
          <p:cNvGrpSpPr/>
          <p:nvPr/>
        </p:nvGrpSpPr>
        <p:grpSpPr>
          <a:xfrm>
            <a:off x="-1" y="1"/>
            <a:ext cx="3549326" cy="1134318"/>
            <a:chOff x="-1" y="1"/>
            <a:chExt cx="3549326" cy="1134318"/>
          </a:xfrm>
        </p:grpSpPr>
        <p:sp>
          <p:nvSpPr>
            <p:cNvPr id="22" name="Round Single Corner Rectangle 21">
              <a:extLst>
                <a:ext uri="{FF2B5EF4-FFF2-40B4-BE49-F238E27FC236}">
                  <a16:creationId xmlns:a16="http://schemas.microsoft.com/office/drawing/2014/main" id="{4BD17104-74E9-D24A-BAE8-C17ACF98CEF5}"/>
                </a:ext>
              </a:extLst>
            </p:cNvPr>
            <p:cNvSpPr/>
            <p:nvPr/>
          </p:nvSpPr>
          <p:spPr>
            <a:xfrm flipH="1">
              <a:off x="-1" y="1"/>
              <a:ext cx="3549326"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3" name="TextBox 22">
              <a:extLst>
                <a:ext uri="{FF2B5EF4-FFF2-40B4-BE49-F238E27FC236}">
                  <a16:creationId xmlns:a16="http://schemas.microsoft.com/office/drawing/2014/main" id="{38860596-8EE1-6B4C-92F4-92BBFBF5DAE4}"/>
                </a:ext>
              </a:extLst>
            </p:cNvPr>
            <p:cNvSpPr txBox="1"/>
            <p:nvPr/>
          </p:nvSpPr>
          <p:spPr>
            <a:xfrm>
              <a:off x="0" y="694812"/>
              <a:ext cx="3210318" cy="259045"/>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LA GESTION ÉDITORIALE</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pic>
        <p:nvPicPr>
          <p:cNvPr id="7" name="Picture 6">
            <a:extLst>
              <a:ext uri="{FF2B5EF4-FFF2-40B4-BE49-F238E27FC236}">
                <a16:creationId xmlns:a16="http://schemas.microsoft.com/office/drawing/2014/main" id="{70CA7B7F-0511-8344-B7C0-8FC6F80480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1615" y="1314781"/>
            <a:ext cx="9788769" cy="5320361"/>
          </a:xfrm>
          <a:prstGeom prst="rect">
            <a:avLst/>
          </a:prstGeom>
        </p:spPr>
      </p:pic>
      <p:sp>
        <p:nvSpPr>
          <p:cNvPr id="17" name="Rectangle 16">
            <a:extLst>
              <a:ext uri="{FF2B5EF4-FFF2-40B4-BE49-F238E27FC236}">
                <a16:creationId xmlns:a16="http://schemas.microsoft.com/office/drawing/2014/main" id="{13335A26-5D4F-F147-A954-92AED0B385F5}"/>
              </a:ext>
            </a:extLst>
          </p:cNvPr>
          <p:cNvSpPr/>
          <p:nvPr/>
        </p:nvSpPr>
        <p:spPr>
          <a:xfrm>
            <a:off x="2110289" y="3326296"/>
            <a:ext cx="1799102" cy="2358888"/>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9" name="Rectangle 18">
            <a:extLst>
              <a:ext uri="{FF2B5EF4-FFF2-40B4-BE49-F238E27FC236}">
                <a16:creationId xmlns:a16="http://schemas.microsoft.com/office/drawing/2014/main" id="{F0A2B729-EF63-0443-83C0-70FE2F96412C}"/>
              </a:ext>
            </a:extLst>
          </p:cNvPr>
          <p:cNvSpPr/>
          <p:nvPr/>
        </p:nvSpPr>
        <p:spPr>
          <a:xfrm>
            <a:off x="9319471" y="1948070"/>
            <a:ext cx="871451" cy="318052"/>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20" name="Straight Arrow Connector 19">
            <a:extLst>
              <a:ext uri="{FF2B5EF4-FFF2-40B4-BE49-F238E27FC236}">
                <a16:creationId xmlns:a16="http://schemas.microsoft.com/office/drawing/2014/main" id="{9DBE744F-E0D7-104E-A8C1-4F61C0795ACC}"/>
              </a:ext>
            </a:extLst>
          </p:cNvPr>
          <p:cNvCxnSpPr>
            <a:cxnSpLocks/>
          </p:cNvCxnSpPr>
          <p:nvPr/>
        </p:nvCxnSpPr>
        <p:spPr>
          <a:xfrm flipV="1">
            <a:off x="4028661" y="2266122"/>
            <a:ext cx="5168348" cy="2226367"/>
          </a:xfrm>
          <a:prstGeom prst="straightConnector1">
            <a:avLst/>
          </a:prstGeom>
          <a:ln w="47625">
            <a:solidFill>
              <a:srgbClr val="AA9F9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8478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20"/>
                                        </p:tgtEl>
                                        <p:attrNameLst>
                                          <p:attrName>style.visibility</p:attrName>
                                        </p:attrNameLst>
                                      </p:cBhvr>
                                      <p:to>
                                        <p:strVal val="visible"/>
                                      </p:to>
                                    </p:set>
                                    <p:anim calcmode="lin" valueType="num">
                                      <p:cBhvr>
                                        <p:cTn id="7" dur="200" fill="hold"/>
                                        <p:tgtEl>
                                          <p:spTgt spid="20"/>
                                        </p:tgtEl>
                                        <p:attrNameLst>
                                          <p:attrName>ppt_w</p:attrName>
                                        </p:attrNameLst>
                                      </p:cBhvr>
                                      <p:tavLst>
                                        <p:tav tm="0">
                                          <p:val>
                                            <p:fltVal val="0"/>
                                          </p:val>
                                        </p:tav>
                                        <p:tav tm="100000">
                                          <p:val>
                                            <p:strVal val="#ppt_w"/>
                                          </p:val>
                                        </p:tav>
                                      </p:tavLst>
                                    </p:anim>
                                    <p:anim calcmode="lin" valueType="num">
                                      <p:cBhvr>
                                        <p:cTn id="8" dur="200" fill="hold"/>
                                        <p:tgtEl>
                                          <p:spTgt spid="20"/>
                                        </p:tgtEl>
                                        <p:attrNameLst>
                                          <p:attrName>ppt_h</p:attrName>
                                        </p:attrNameLst>
                                      </p:cBhvr>
                                      <p:tavLst>
                                        <p:tav tm="0">
                                          <p:val>
                                            <p:fltVal val="0"/>
                                          </p:val>
                                        </p:tav>
                                        <p:tav tm="100000">
                                          <p:val>
                                            <p:strVal val="#ppt_h"/>
                                          </p:val>
                                        </p:tav>
                                      </p:tavLst>
                                    </p:anim>
                                    <p:animEffect transition="in" filter="fade">
                                      <p:cBhvr>
                                        <p:cTn id="9" dur="200"/>
                                        <p:tgtEl>
                                          <p:spTgt spid="20"/>
                                        </p:tgtEl>
                                      </p:cBhvr>
                                    </p:animEffect>
                                  </p:childTnLst>
                                </p:cTn>
                              </p:par>
                              <p:par>
                                <p:cTn id="10" presetID="53" presetClass="entr" presetSubtype="16" fill="hold" grpId="0" nodeType="withEffect">
                                  <p:stCondLst>
                                    <p:cond delay="1000"/>
                                  </p:stCondLst>
                                  <p:childTnLst>
                                    <p:set>
                                      <p:cBhvr>
                                        <p:cTn id="11" dur="1" fill="hold">
                                          <p:stCondLst>
                                            <p:cond delay="0"/>
                                          </p:stCondLst>
                                        </p:cTn>
                                        <p:tgtEl>
                                          <p:spTgt spid="19"/>
                                        </p:tgtEl>
                                        <p:attrNameLst>
                                          <p:attrName>style.visibility</p:attrName>
                                        </p:attrNameLst>
                                      </p:cBhvr>
                                      <p:to>
                                        <p:strVal val="visible"/>
                                      </p:to>
                                    </p:set>
                                    <p:anim calcmode="lin" valueType="num">
                                      <p:cBhvr>
                                        <p:cTn id="12" dur="300" fill="hold"/>
                                        <p:tgtEl>
                                          <p:spTgt spid="19"/>
                                        </p:tgtEl>
                                        <p:attrNameLst>
                                          <p:attrName>ppt_w</p:attrName>
                                        </p:attrNameLst>
                                      </p:cBhvr>
                                      <p:tavLst>
                                        <p:tav tm="0">
                                          <p:val>
                                            <p:fltVal val="0"/>
                                          </p:val>
                                        </p:tav>
                                        <p:tav tm="100000">
                                          <p:val>
                                            <p:strVal val="#ppt_w"/>
                                          </p:val>
                                        </p:tav>
                                      </p:tavLst>
                                    </p:anim>
                                    <p:anim calcmode="lin" valueType="num">
                                      <p:cBhvr>
                                        <p:cTn id="13" dur="300" fill="hold"/>
                                        <p:tgtEl>
                                          <p:spTgt spid="19"/>
                                        </p:tgtEl>
                                        <p:attrNameLst>
                                          <p:attrName>ppt_h</p:attrName>
                                        </p:attrNameLst>
                                      </p:cBhvr>
                                      <p:tavLst>
                                        <p:tav tm="0">
                                          <p:val>
                                            <p:fltVal val="0"/>
                                          </p:val>
                                        </p:tav>
                                        <p:tav tm="100000">
                                          <p:val>
                                            <p:strVal val="#ppt_h"/>
                                          </p:val>
                                        </p:tav>
                                      </p:tavLst>
                                    </p:anim>
                                    <p:animEffect transition="in" filter="fade">
                                      <p:cBhvr>
                                        <p:cTn id="14" dur="3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87878BA-9906-7D4D-B23A-6CFC33C4AF63}"/>
              </a:ext>
            </a:extLst>
          </p:cNvPr>
          <p:cNvGrpSpPr/>
          <p:nvPr/>
        </p:nvGrpSpPr>
        <p:grpSpPr>
          <a:xfrm>
            <a:off x="2795016" y="-11432"/>
            <a:ext cx="5024276" cy="1145751"/>
            <a:chOff x="3314700" y="-11432"/>
            <a:chExt cx="5142965" cy="1145751"/>
          </a:xfrm>
        </p:grpSpPr>
        <p:sp>
          <p:nvSpPr>
            <p:cNvPr id="15" name="Round Single Corner Rectangle 14">
              <a:extLst>
                <a:ext uri="{FF2B5EF4-FFF2-40B4-BE49-F238E27FC236}">
                  <a16:creationId xmlns:a16="http://schemas.microsoft.com/office/drawing/2014/main" id="{59EEB458-8DB1-9343-A9A0-52979BDE09D8}"/>
                </a:ext>
              </a:extLst>
            </p:cNvPr>
            <p:cNvSpPr/>
            <p:nvPr/>
          </p:nvSpPr>
          <p:spPr>
            <a:xfrm flipH="1">
              <a:off x="3314700" y="-11432"/>
              <a:ext cx="5142965"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18" name="TextBox 17">
              <a:extLst>
                <a:ext uri="{FF2B5EF4-FFF2-40B4-BE49-F238E27FC236}">
                  <a16:creationId xmlns:a16="http://schemas.microsoft.com/office/drawing/2014/main" id="{06E549DA-D080-9C49-A1EA-EA966D1238E4}"/>
                </a:ext>
              </a:extLst>
            </p:cNvPr>
            <p:cNvSpPr txBox="1"/>
            <p:nvPr/>
          </p:nvSpPr>
          <p:spPr>
            <a:xfrm>
              <a:off x="4305298" y="694812"/>
              <a:ext cx="3912366" cy="259045"/>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GÉRER LES SOUS-RUBRIQUES</a:t>
              </a:r>
            </a:p>
          </p:txBody>
        </p:sp>
      </p:grpSp>
      <p:grpSp>
        <p:nvGrpSpPr>
          <p:cNvPr id="24" name="Group 23">
            <a:extLst>
              <a:ext uri="{FF2B5EF4-FFF2-40B4-BE49-F238E27FC236}">
                <a16:creationId xmlns:a16="http://schemas.microsoft.com/office/drawing/2014/main" id="{4FCBF0EA-2E06-A346-9AFD-ED336ED29EF2}"/>
              </a:ext>
            </a:extLst>
          </p:cNvPr>
          <p:cNvGrpSpPr/>
          <p:nvPr/>
        </p:nvGrpSpPr>
        <p:grpSpPr>
          <a:xfrm>
            <a:off x="2795014" y="-11433"/>
            <a:ext cx="5673124" cy="1145751"/>
            <a:chOff x="3314698" y="-11432"/>
            <a:chExt cx="5807141" cy="1145751"/>
          </a:xfrm>
        </p:grpSpPr>
        <p:sp>
          <p:nvSpPr>
            <p:cNvPr id="25" name="Round Single Corner Rectangle 24">
              <a:extLst>
                <a:ext uri="{FF2B5EF4-FFF2-40B4-BE49-F238E27FC236}">
                  <a16:creationId xmlns:a16="http://schemas.microsoft.com/office/drawing/2014/main" id="{E80BAF27-3561-6349-9C64-E40E47DFF70F}"/>
                </a:ext>
              </a:extLst>
            </p:cNvPr>
            <p:cNvSpPr/>
            <p:nvPr/>
          </p:nvSpPr>
          <p:spPr>
            <a:xfrm flipH="1">
              <a:off x="3314698" y="-11432"/>
              <a:ext cx="5807141"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6" name="TextBox 25">
              <a:extLst>
                <a:ext uri="{FF2B5EF4-FFF2-40B4-BE49-F238E27FC236}">
                  <a16:creationId xmlns:a16="http://schemas.microsoft.com/office/drawing/2014/main" id="{DB30E4FF-C074-7841-9CB1-744A645FB301}"/>
                </a:ext>
              </a:extLst>
            </p:cNvPr>
            <p:cNvSpPr txBox="1"/>
            <p:nvPr/>
          </p:nvSpPr>
          <p:spPr>
            <a:xfrm>
              <a:off x="4305298" y="694812"/>
              <a:ext cx="4531672" cy="259045"/>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CRÉER UN ENCADRÉ DE RUBRIQUE</a:t>
              </a:r>
            </a:p>
          </p:txBody>
        </p:sp>
      </p:grpSp>
      <p:grpSp>
        <p:nvGrpSpPr>
          <p:cNvPr id="21" name="Group 20">
            <a:extLst>
              <a:ext uri="{FF2B5EF4-FFF2-40B4-BE49-F238E27FC236}">
                <a16:creationId xmlns:a16="http://schemas.microsoft.com/office/drawing/2014/main" id="{FFC088F5-BE8B-134B-9E65-753F32ABFA6F}"/>
              </a:ext>
            </a:extLst>
          </p:cNvPr>
          <p:cNvGrpSpPr/>
          <p:nvPr/>
        </p:nvGrpSpPr>
        <p:grpSpPr>
          <a:xfrm>
            <a:off x="-1" y="1"/>
            <a:ext cx="3549326" cy="1134318"/>
            <a:chOff x="-1" y="1"/>
            <a:chExt cx="3549326" cy="1134318"/>
          </a:xfrm>
        </p:grpSpPr>
        <p:sp>
          <p:nvSpPr>
            <p:cNvPr id="22" name="Round Single Corner Rectangle 21">
              <a:extLst>
                <a:ext uri="{FF2B5EF4-FFF2-40B4-BE49-F238E27FC236}">
                  <a16:creationId xmlns:a16="http://schemas.microsoft.com/office/drawing/2014/main" id="{4BD17104-74E9-D24A-BAE8-C17ACF98CEF5}"/>
                </a:ext>
              </a:extLst>
            </p:cNvPr>
            <p:cNvSpPr/>
            <p:nvPr/>
          </p:nvSpPr>
          <p:spPr>
            <a:xfrm flipH="1">
              <a:off x="-1" y="1"/>
              <a:ext cx="3549326"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3" name="TextBox 22">
              <a:extLst>
                <a:ext uri="{FF2B5EF4-FFF2-40B4-BE49-F238E27FC236}">
                  <a16:creationId xmlns:a16="http://schemas.microsoft.com/office/drawing/2014/main" id="{38860596-8EE1-6B4C-92F4-92BBFBF5DAE4}"/>
                </a:ext>
              </a:extLst>
            </p:cNvPr>
            <p:cNvSpPr txBox="1"/>
            <p:nvPr/>
          </p:nvSpPr>
          <p:spPr>
            <a:xfrm>
              <a:off x="0" y="694812"/>
              <a:ext cx="3210318" cy="259045"/>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LA GESTION ÉDITORIALE</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pic>
        <p:nvPicPr>
          <p:cNvPr id="9" name="Picture 8">
            <a:extLst>
              <a:ext uri="{FF2B5EF4-FFF2-40B4-BE49-F238E27FC236}">
                <a16:creationId xmlns:a16="http://schemas.microsoft.com/office/drawing/2014/main" id="{E4F4CD35-F607-D94C-B59A-B15CBA8116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1478" y="1314779"/>
            <a:ext cx="9422295" cy="5234608"/>
          </a:xfrm>
          <a:prstGeom prst="rect">
            <a:avLst/>
          </a:prstGeom>
        </p:spPr>
      </p:pic>
      <p:sp>
        <p:nvSpPr>
          <p:cNvPr id="19" name="Rectangle 18">
            <a:extLst>
              <a:ext uri="{FF2B5EF4-FFF2-40B4-BE49-F238E27FC236}">
                <a16:creationId xmlns:a16="http://schemas.microsoft.com/office/drawing/2014/main" id="{F0A2B729-EF63-0443-83C0-70FE2F96412C}"/>
              </a:ext>
            </a:extLst>
          </p:cNvPr>
          <p:cNvSpPr/>
          <p:nvPr/>
        </p:nvSpPr>
        <p:spPr>
          <a:xfrm>
            <a:off x="5488253" y="2402648"/>
            <a:ext cx="766774" cy="318052"/>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2766466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1" decel="50000" fill="hold" nodeType="withEffect">
                                  <p:stCondLst>
                                    <p:cond delay="0"/>
                                  </p:stCondLst>
                                  <p:childTnLst>
                                    <p:anim calcmode="lin" valueType="num">
                                      <p:cBhvr additive="base">
                                        <p:cTn id="6" dur="200"/>
                                        <p:tgtEl>
                                          <p:spTgt spid="14"/>
                                        </p:tgtEl>
                                        <p:attrNameLst>
                                          <p:attrName>ppt_x</p:attrName>
                                        </p:attrNameLst>
                                      </p:cBhvr>
                                      <p:tavLst>
                                        <p:tav tm="0">
                                          <p:val>
                                            <p:strVal val="ppt_x"/>
                                          </p:val>
                                        </p:tav>
                                        <p:tav tm="100000">
                                          <p:val>
                                            <p:strVal val="ppt_x"/>
                                          </p:val>
                                        </p:tav>
                                      </p:tavLst>
                                    </p:anim>
                                    <p:anim calcmode="lin" valueType="num">
                                      <p:cBhvr additive="base">
                                        <p:cTn id="7" dur="200"/>
                                        <p:tgtEl>
                                          <p:spTgt spid="14"/>
                                        </p:tgtEl>
                                        <p:attrNameLst>
                                          <p:attrName>ppt_y</p:attrName>
                                        </p:attrNameLst>
                                      </p:cBhvr>
                                      <p:tavLst>
                                        <p:tav tm="0">
                                          <p:val>
                                            <p:strVal val="ppt_y"/>
                                          </p:val>
                                        </p:tav>
                                        <p:tav tm="100000">
                                          <p:val>
                                            <p:strVal val="0-ppt_h/2"/>
                                          </p:val>
                                        </p:tav>
                                      </p:tavLst>
                                    </p:anim>
                                    <p:set>
                                      <p:cBhvr>
                                        <p:cTn id="8" dur="1" fill="hold">
                                          <p:stCondLst>
                                            <p:cond delay="199"/>
                                          </p:stCondLst>
                                        </p:cTn>
                                        <p:tgtEl>
                                          <p:spTgt spid="14"/>
                                        </p:tgtEl>
                                        <p:attrNameLst>
                                          <p:attrName>style.visibility</p:attrName>
                                        </p:attrNameLst>
                                      </p:cBhvr>
                                      <p:to>
                                        <p:strVal val="hidden"/>
                                      </p:to>
                                    </p:set>
                                  </p:childTnLst>
                                </p:cTn>
                              </p:par>
                              <p:par>
                                <p:cTn id="9" presetID="2" presetClass="entr" presetSubtype="8" decel="5000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0-#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9625B33-6B9D-094D-BE0E-46AEB5B405DE}"/>
              </a:ext>
            </a:extLst>
          </p:cNvPr>
          <p:cNvSpPr/>
          <p:nvPr/>
        </p:nvSpPr>
        <p:spPr>
          <a:xfrm>
            <a:off x="-109182" y="-11432"/>
            <a:ext cx="12192000" cy="6869432"/>
          </a:xfrm>
          <a:prstGeom prst="rect">
            <a:avLst/>
          </a:prstGeom>
          <a:solidFill>
            <a:srgbClr val="C1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sp>
        <p:nvSpPr>
          <p:cNvPr id="2" name="ZoneTexte 1"/>
          <p:cNvSpPr txBox="1"/>
          <p:nvPr/>
        </p:nvSpPr>
        <p:spPr>
          <a:xfrm>
            <a:off x="2729552" y="2018958"/>
            <a:ext cx="5964072" cy="3416320"/>
          </a:xfrm>
          <a:prstGeom prst="rect">
            <a:avLst/>
          </a:prstGeom>
          <a:noFill/>
        </p:spPr>
        <p:txBody>
          <a:bodyPr wrap="square" rtlCol="0">
            <a:spAutoFit/>
          </a:bodyPr>
          <a:lstStyle/>
          <a:p>
            <a:pPr algn="ctr"/>
            <a:r>
              <a:rPr lang="fr-FR" sz="5400" b="1" dirty="0"/>
              <a:t>2</a:t>
            </a:r>
            <a:r>
              <a:rPr lang="fr-FR" sz="5400" b="1" baseline="30000" dirty="0"/>
              <a:t>e</a:t>
            </a:r>
            <a:r>
              <a:rPr lang="fr-FR" sz="5400" b="1" dirty="0"/>
              <a:t> partie</a:t>
            </a:r>
          </a:p>
          <a:p>
            <a:pPr algn="ctr"/>
            <a:r>
              <a:rPr lang="fr-FR" sz="5400" b="1" dirty="0"/>
              <a:t>Connecter une rubrique et une page de tête</a:t>
            </a:r>
          </a:p>
        </p:txBody>
      </p:sp>
    </p:spTree>
    <p:extLst>
      <p:ext uri="{BB962C8B-B14F-4D97-AF65-F5344CB8AC3E}">
        <p14:creationId xmlns:p14="http://schemas.microsoft.com/office/powerpoint/2010/main" val="12746197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0755CE7-F35C-D645-8D0F-9C8D6BE5F2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5405" y="4335069"/>
            <a:ext cx="7487920" cy="1746250"/>
          </a:xfrm>
          <a:prstGeom prst="rect">
            <a:avLst/>
          </a:prstGeom>
        </p:spPr>
      </p:pic>
      <p:pic>
        <p:nvPicPr>
          <p:cNvPr id="20" name="Picture 19">
            <a:extLst>
              <a:ext uri="{FF2B5EF4-FFF2-40B4-BE49-F238E27FC236}">
                <a16:creationId xmlns:a16="http://schemas.microsoft.com/office/drawing/2014/main" id="{34FB19BD-C346-3148-95E7-A4614D91C024}"/>
              </a:ext>
            </a:extLst>
          </p:cNvPr>
          <p:cNvPicPr>
            <a:picLocks noChangeAspect="1"/>
          </p:cNvPicPr>
          <p:nvPr/>
        </p:nvPicPr>
        <p:blipFill rotWithShape="1">
          <a:blip r:embed="rId3">
            <a:extLst>
              <a:ext uri="{28A0092B-C50C-407E-A947-70E740481C1C}">
                <a14:useLocalDpi xmlns:a14="http://schemas.microsoft.com/office/drawing/2010/main" val="0"/>
              </a:ext>
            </a:extLst>
          </a:blip>
          <a:srcRect t="71318"/>
          <a:stretch/>
        </p:blipFill>
        <p:spPr>
          <a:xfrm>
            <a:off x="4435405" y="1844860"/>
            <a:ext cx="7508875" cy="1464499"/>
          </a:xfrm>
          <a:prstGeom prst="rect">
            <a:avLst/>
          </a:prstGeom>
        </p:spPr>
      </p:pic>
      <p:grpSp>
        <p:nvGrpSpPr>
          <p:cNvPr id="24" name="Group 23">
            <a:extLst>
              <a:ext uri="{FF2B5EF4-FFF2-40B4-BE49-F238E27FC236}">
                <a16:creationId xmlns:a16="http://schemas.microsoft.com/office/drawing/2014/main" id="{4FCBF0EA-2E06-A346-9AFD-ED336ED29EF2}"/>
              </a:ext>
            </a:extLst>
          </p:cNvPr>
          <p:cNvGrpSpPr/>
          <p:nvPr/>
        </p:nvGrpSpPr>
        <p:grpSpPr>
          <a:xfrm>
            <a:off x="2795014" y="-11433"/>
            <a:ext cx="5673124" cy="1145751"/>
            <a:chOff x="3314698" y="-11432"/>
            <a:chExt cx="5807141" cy="1145751"/>
          </a:xfrm>
        </p:grpSpPr>
        <p:sp>
          <p:nvSpPr>
            <p:cNvPr id="25" name="Round Single Corner Rectangle 24">
              <a:extLst>
                <a:ext uri="{FF2B5EF4-FFF2-40B4-BE49-F238E27FC236}">
                  <a16:creationId xmlns:a16="http://schemas.microsoft.com/office/drawing/2014/main" id="{E80BAF27-3561-6349-9C64-E40E47DFF70F}"/>
                </a:ext>
              </a:extLst>
            </p:cNvPr>
            <p:cNvSpPr/>
            <p:nvPr/>
          </p:nvSpPr>
          <p:spPr>
            <a:xfrm flipH="1">
              <a:off x="3314698" y="-11432"/>
              <a:ext cx="5807141"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6" name="TextBox 25">
              <a:extLst>
                <a:ext uri="{FF2B5EF4-FFF2-40B4-BE49-F238E27FC236}">
                  <a16:creationId xmlns:a16="http://schemas.microsoft.com/office/drawing/2014/main" id="{DB30E4FF-C074-7841-9CB1-744A645FB301}"/>
                </a:ext>
              </a:extLst>
            </p:cNvPr>
            <p:cNvSpPr txBox="1"/>
            <p:nvPr/>
          </p:nvSpPr>
          <p:spPr>
            <a:xfrm>
              <a:off x="4305298" y="694812"/>
              <a:ext cx="4531672" cy="259045"/>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CRÉER UN ENCADRÉ DE RUBRIQUE</a:t>
              </a:r>
            </a:p>
          </p:txBody>
        </p:sp>
      </p:grpSp>
      <p:grpSp>
        <p:nvGrpSpPr>
          <p:cNvPr id="21" name="Group 20">
            <a:extLst>
              <a:ext uri="{FF2B5EF4-FFF2-40B4-BE49-F238E27FC236}">
                <a16:creationId xmlns:a16="http://schemas.microsoft.com/office/drawing/2014/main" id="{FFC088F5-BE8B-134B-9E65-753F32ABFA6F}"/>
              </a:ext>
            </a:extLst>
          </p:cNvPr>
          <p:cNvGrpSpPr/>
          <p:nvPr/>
        </p:nvGrpSpPr>
        <p:grpSpPr>
          <a:xfrm>
            <a:off x="-1" y="1"/>
            <a:ext cx="3549326" cy="1134318"/>
            <a:chOff x="-1" y="1"/>
            <a:chExt cx="3549326" cy="1134318"/>
          </a:xfrm>
        </p:grpSpPr>
        <p:sp>
          <p:nvSpPr>
            <p:cNvPr id="22" name="Round Single Corner Rectangle 21">
              <a:extLst>
                <a:ext uri="{FF2B5EF4-FFF2-40B4-BE49-F238E27FC236}">
                  <a16:creationId xmlns:a16="http://schemas.microsoft.com/office/drawing/2014/main" id="{4BD17104-74E9-D24A-BAE8-C17ACF98CEF5}"/>
                </a:ext>
              </a:extLst>
            </p:cNvPr>
            <p:cNvSpPr/>
            <p:nvPr/>
          </p:nvSpPr>
          <p:spPr>
            <a:xfrm flipH="1">
              <a:off x="-1" y="1"/>
              <a:ext cx="3549326"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3" name="TextBox 22">
              <a:extLst>
                <a:ext uri="{FF2B5EF4-FFF2-40B4-BE49-F238E27FC236}">
                  <a16:creationId xmlns:a16="http://schemas.microsoft.com/office/drawing/2014/main" id="{38860596-8EE1-6B4C-92F4-92BBFBF5DAE4}"/>
                </a:ext>
              </a:extLst>
            </p:cNvPr>
            <p:cNvSpPr txBox="1"/>
            <p:nvPr/>
          </p:nvSpPr>
          <p:spPr>
            <a:xfrm>
              <a:off x="0" y="694812"/>
              <a:ext cx="3210318" cy="259045"/>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LA GESTION ÉDITORIALE</a:t>
              </a:r>
            </a:p>
          </p:txBody>
        </p:sp>
      </p:grpSp>
      <p:grpSp>
        <p:nvGrpSpPr>
          <p:cNvPr id="28" name="Group 27">
            <a:extLst>
              <a:ext uri="{FF2B5EF4-FFF2-40B4-BE49-F238E27FC236}">
                <a16:creationId xmlns:a16="http://schemas.microsoft.com/office/drawing/2014/main" id="{032EA7B4-5604-9548-A79C-DC78BAC2B0C2}"/>
              </a:ext>
            </a:extLst>
          </p:cNvPr>
          <p:cNvGrpSpPr/>
          <p:nvPr/>
        </p:nvGrpSpPr>
        <p:grpSpPr>
          <a:xfrm>
            <a:off x="6015293" y="-11434"/>
            <a:ext cx="4559943" cy="1145751"/>
            <a:chOff x="3314697" y="-11432"/>
            <a:chExt cx="4667663" cy="1145751"/>
          </a:xfrm>
        </p:grpSpPr>
        <p:sp>
          <p:nvSpPr>
            <p:cNvPr id="29" name="Round Single Corner Rectangle 28">
              <a:extLst>
                <a:ext uri="{FF2B5EF4-FFF2-40B4-BE49-F238E27FC236}">
                  <a16:creationId xmlns:a16="http://schemas.microsoft.com/office/drawing/2014/main" id="{A29152DD-7E51-E34B-B7F6-3B833B77B9DA}"/>
                </a:ext>
              </a:extLst>
            </p:cNvPr>
            <p:cNvSpPr/>
            <p:nvPr/>
          </p:nvSpPr>
          <p:spPr>
            <a:xfrm flipH="1">
              <a:off x="3314697" y="-11432"/>
              <a:ext cx="4667663"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30" name="TextBox 29">
              <a:extLst>
                <a:ext uri="{FF2B5EF4-FFF2-40B4-BE49-F238E27FC236}">
                  <a16:creationId xmlns:a16="http://schemas.microsoft.com/office/drawing/2014/main" id="{A6987461-19FE-244A-86E0-05083DAF6A71}"/>
                </a:ext>
              </a:extLst>
            </p:cNvPr>
            <p:cNvSpPr txBox="1"/>
            <p:nvPr/>
          </p:nvSpPr>
          <p:spPr>
            <a:xfrm>
              <a:off x="4305298" y="694812"/>
              <a:ext cx="3419323" cy="259046"/>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CRÉER UNE PAGE DE TÊTE</a:t>
              </a:r>
            </a:p>
          </p:txBody>
        </p:sp>
      </p:grpSp>
      <p:grpSp>
        <p:nvGrpSpPr>
          <p:cNvPr id="31" name="Group 30">
            <a:extLst>
              <a:ext uri="{FF2B5EF4-FFF2-40B4-BE49-F238E27FC236}">
                <a16:creationId xmlns:a16="http://schemas.microsoft.com/office/drawing/2014/main" id="{0137A211-B7A7-0144-834D-F41DBFBBFE34}"/>
              </a:ext>
            </a:extLst>
          </p:cNvPr>
          <p:cNvGrpSpPr/>
          <p:nvPr/>
        </p:nvGrpSpPr>
        <p:grpSpPr>
          <a:xfrm>
            <a:off x="-2" y="0"/>
            <a:ext cx="6851375" cy="1134318"/>
            <a:chOff x="-3" y="1"/>
            <a:chExt cx="6851375" cy="1134318"/>
          </a:xfrm>
        </p:grpSpPr>
        <p:sp>
          <p:nvSpPr>
            <p:cNvPr id="32" name="Round Single Corner Rectangle 31">
              <a:extLst>
                <a:ext uri="{FF2B5EF4-FFF2-40B4-BE49-F238E27FC236}">
                  <a16:creationId xmlns:a16="http://schemas.microsoft.com/office/drawing/2014/main" id="{9ABAF962-210B-EE42-A066-90B337D7B823}"/>
                </a:ext>
              </a:extLst>
            </p:cNvPr>
            <p:cNvSpPr/>
            <p:nvPr/>
          </p:nvSpPr>
          <p:spPr>
            <a:xfrm flipH="1">
              <a:off x="-3" y="1"/>
              <a:ext cx="6851375"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33" name="TextBox 32">
              <a:extLst>
                <a:ext uri="{FF2B5EF4-FFF2-40B4-BE49-F238E27FC236}">
                  <a16:creationId xmlns:a16="http://schemas.microsoft.com/office/drawing/2014/main" id="{A765D6BF-792F-F045-8EA6-4F545DB7F6A1}"/>
                </a:ext>
              </a:extLst>
            </p:cNvPr>
            <p:cNvSpPr txBox="1"/>
            <p:nvPr/>
          </p:nvSpPr>
          <p:spPr>
            <a:xfrm>
              <a:off x="-1" y="694812"/>
              <a:ext cx="6533321" cy="259045"/>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CONNECTER LES RUBRIQUES ET LES PAGES DE TÊTE</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pic>
        <p:nvPicPr>
          <p:cNvPr id="34" name="Picture 33">
            <a:extLst>
              <a:ext uri="{FF2B5EF4-FFF2-40B4-BE49-F238E27FC236}">
                <a16:creationId xmlns:a16="http://schemas.microsoft.com/office/drawing/2014/main" id="{E1B8F4B4-86B0-3840-8860-01375D49B1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29" y="1738844"/>
            <a:ext cx="3188979" cy="1374405"/>
          </a:xfrm>
          <a:prstGeom prst="rect">
            <a:avLst/>
          </a:prstGeom>
        </p:spPr>
      </p:pic>
      <p:sp>
        <p:nvSpPr>
          <p:cNvPr id="35" name="Rectangle 34">
            <a:extLst>
              <a:ext uri="{FF2B5EF4-FFF2-40B4-BE49-F238E27FC236}">
                <a16:creationId xmlns:a16="http://schemas.microsoft.com/office/drawing/2014/main" id="{C3281A23-274E-EF4C-A956-DA9F6D4CC3F4}"/>
              </a:ext>
            </a:extLst>
          </p:cNvPr>
          <p:cNvSpPr/>
          <p:nvPr/>
        </p:nvSpPr>
        <p:spPr>
          <a:xfrm>
            <a:off x="2658715" y="2849214"/>
            <a:ext cx="263447" cy="264035"/>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6" name="Rectangle 35">
            <a:extLst>
              <a:ext uri="{FF2B5EF4-FFF2-40B4-BE49-F238E27FC236}">
                <a16:creationId xmlns:a16="http://schemas.microsoft.com/office/drawing/2014/main" id="{C813EE3A-B75B-B641-A3C1-0F4273496EA6}"/>
              </a:ext>
            </a:extLst>
          </p:cNvPr>
          <p:cNvSpPr/>
          <p:nvPr/>
        </p:nvSpPr>
        <p:spPr>
          <a:xfrm>
            <a:off x="6202484" y="2202670"/>
            <a:ext cx="1828800" cy="1106690"/>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37" name="Straight Arrow Connector 36">
            <a:extLst>
              <a:ext uri="{FF2B5EF4-FFF2-40B4-BE49-F238E27FC236}">
                <a16:creationId xmlns:a16="http://schemas.microsoft.com/office/drawing/2014/main" id="{6A415D9A-5781-BE45-A0AD-3A4B26D8F677}"/>
              </a:ext>
            </a:extLst>
          </p:cNvPr>
          <p:cNvCxnSpPr>
            <a:cxnSpLocks/>
          </p:cNvCxnSpPr>
          <p:nvPr/>
        </p:nvCxnSpPr>
        <p:spPr>
          <a:xfrm>
            <a:off x="3253408" y="2981736"/>
            <a:ext cx="1027044" cy="0"/>
          </a:xfrm>
          <a:prstGeom prst="straightConnector1">
            <a:avLst/>
          </a:prstGeom>
          <a:ln w="47625">
            <a:solidFill>
              <a:srgbClr val="AA9F96"/>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AE175B61-F9FE-EA4E-8618-1D949B2146BC}"/>
              </a:ext>
            </a:extLst>
          </p:cNvPr>
          <p:cNvCxnSpPr>
            <a:cxnSpLocks/>
          </p:cNvCxnSpPr>
          <p:nvPr/>
        </p:nvCxnSpPr>
        <p:spPr>
          <a:xfrm>
            <a:off x="7116884" y="3491945"/>
            <a:ext cx="0" cy="843124"/>
          </a:xfrm>
          <a:prstGeom prst="straightConnector1">
            <a:avLst/>
          </a:prstGeom>
          <a:ln w="47625">
            <a:solidFill>
              <a:srgbClr val="AA9F9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9654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1" decel="50000" fill="hold" nodeType="withEffect">
                                  <p:stCondLst>
                                    <p:cond delay="0"/>
                                  </p:stCondLst>
                                  <p:childTnLst>
                                    <p:anim calcmode="lin" valueType="num">
                                      <p:cBhvr additive="base">
                                        <p:cTn id="6" dur="200"/>
                                        <p:tgtEl>
                                          <p:spTgt spid="21"/>
                                        </p:tgtEl>
                                        <p:attrNameLst>
                                          <p:attrName>ppt_x</p:attrName>
                                        </p:attrNameLst>
                                      </p:cBhvr>
                                      <p:tavLst>
                                        <p:tav tm="0">
                                          <p:val>
                                            <p:strVal val="ppt_x"/>
                                          </p:val>
                                        </p:tav>
                                        <p:tav tm="100000">
                                          <p:val>
                                            <p:strVal val="ppt_x"/>
                                          </p:val>
                                        </p:tav>
                                      </p:tavLst>
                                    </p:anim>
                                    <p:anim calcmode="lin" valueType="num">
                                      <p:cBhvr additive="base">
                                        <p:cTn id="7" dur="200"/>
                                        <p:tgtEl>
                                          <p:spTgt spid="21"/>
                                        </p:tgtEl>
                                        <p:attrNameLst>
                                          <p:attrName>ppt_y</p:attrName>
                                        </p:attrNameLst>
                                      </p:cBhvr>
                                      <p:tavLst>
                                        <p:tav tm="0">
                                          <p:val>
                                            <p:strVal val="ppt_y"/>
                                          </p:val>
                                        </p:tav>
                                        <p:tav tm="100000">
                                          <p:val>
                                            <p:strVal val="0-ppt_h/2"/>
                                          </p:val>
                                        </p:tav>
                                      </p:tavLst>
                                    </p:anim>
                                    <p:set>
                                      <p:cBhvr>
                                        <p:cTn id="8" dur="1" fill="hold">
                                          <p:stCondLst>
                                            <p:cond delay="199"/>
                                          </p:stCondLst>
                                        </p:cTn>
                                        <p:tgtEl>
                                          <p:spTgt spid="21"/>
                                        </p:tgtEl>
                                        <p:attrNameLst>
                                          <p:attrName>style.visibility</p:attrName>
                                        </p:attrNameLst>
                                      </p:cBhvr>
                                      <p:to>
                                        <p:strVal val="hidden"/>
                                      </p:to>
                                    </p:set>
                                  </p:childTnLst>
                                </p:cTn>
                              </p:par>
                              <p:par>
                                <p:cTn id="9" presetID="2" presetClass="exit" presetSubtype="1" decel="50000" fill="hold" nodeType="withEffect">
                                  <p:stCondLst>
                                    <p:cond delay="0"/>
                                  </p:stCondLst>
                                  <p:childTnLst>
                                    <p:anim calcmode="lin" valueType="num">
                                      <p:cBhvr additive="base">
                                        <p:cTn id="10" dur="200"/>
                                        <p:tgtEl>
                                          <p:spTgt spid="24"/>
                                        </p:tgtEl>
                                        <p:attrNameLst>
                                          <p:attrName>ppt_x</p:attrName>
                                        </p:attrNameLst>
                                      </p:cBhvr>
                                      <p:tavLst>
                                        <p:tav tm="0">
                                          <p:val>
                                            <p:strVal val="ppt_x"/>
                                          </p:val>
                                        </p:tav>
                                        <p:tav tm="100000">
                                          <p:val>
                                            <p:strVal val="ppt_x"/>
                                          </p:val>
                                        </p:tav>
                                      </p:tavLst>
                                    </p:anim>
                                    <p:anim calcmode="lin" valueType="num">
                                      <p:cBhvr additive="base">
                                        <p:cTn id="11" dur="200"/>
                                        <p:tgtEl>
                                          <p:spTgt spid="24"/>
                                        </p:tgtEl>
                                        <p:attrNameLst>
                                          <p:attrName>ppt_y</p:attrName>
                                        </p:attrNameLst>
                                      </p:cBhvr>
                                      <p:tavLst>
                                        <p:tav tm="0">
                                          <p:val>
                                            <p:strVal val="ppt_y"/>
                                          </p:val>
                                        </p:tav>
                                        <p:tav tm="100000">
                                          <p:val>
                                            <p:strVal val="0-ppt_h/2"/>
                                          </p:val>
                                        </p:tav>
                                      </p:tavLst>
                                    </p:anim>
                                    <p:set>
                                      <p:cBhvr>
                                        <p:cTn id="12" dur="1" fill="hold">
                                          <p:stCondLst>
                                            <p:cond delay="199"/>
                                          </p:stCondLst>
                                        </p:cTn>
                                        <p:tgtEl>
                                          <p:spTgt spid="24"/>
                                        </p:tgtEl>
                                        <p:attrNameLst>
                                          <p:attrName>style.visibility</p:attrName>
                                        </p:attrNameLst>
                                      </p:cBhvr>
                                      <p:to>
                                        <p:strVal val="hidden"/>
                                      </p:to>
                                    </p:set>
                                  </p:childTnLst>
                                </p:cTn>
                              </p:par>
                              <p:par>
                                <p:cTn id="13" presetID="2" presetClass="entr" presetSubtype="8" decel="5000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0-#ppt_w/2"/>
                                          </p:val>
                                        </p:tav>
                                        <p:tav tm="100000">
                                          <p:val>
                                            <p:strVal val="#ppt_x"/>
                                          </p:val>
                                        </p:tav>
                                      </p:tavLst>
                                    </p:anim>
                                    <p:anim calcmode="lin" valueType="num">
                                      <p:cBhvr additive="base">
                                        <p:cTn id="16" dur="500" fill="hold"/>
                                        <p:tgtEl>
                                          <p:spTgt spid="28"/>
                                        </p:tgtEl>
                                        <p:attrNameLst>
                                          <p:attrName>ppt_y</p:attrName>
                                        </p:attrNameLst>
                                      </p:cBhvr>
                                      <p:tavLst>
                                        <p:tav tm="0">
                                          <p:val>
                                            <p:strVal val="#ppt_y"/>
                                          </p:val>
                                        </p:tav>
                                        <p:tav tm="100000">
                                          <p:val>
                                            <p:strVal val="#ppt_y"/>
                                          </p:val>
                                        </p:tav>
                                      </p:tavLst>
                                    </p:anim>
                                  </p:childTnLst>
                                </p:cTn>
                              </p:par>
                              <p:par>
                                <p:cTn id="17" presetID="2" presetClass="entr" presetSubtype="8" decel="5000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300" fill="hold"/>
                                        <p:tgtEl>
                                          <p:spTgt spid="31"/>
                                        </p:tgtEl>
                                        <p:attrNameLst>
                                          <p:attrName>ppt_x</p:attrName>
                                        </p:attrNameLst>
                                      </p:cBhvr>
                                      <p:tavLst>
                                        <p:tav tm="0">
                                          <p:val>
                                            <p:strVal val="0-#ppt_w/2"/>
                                          </p:val>
                                        </p:tav>
                                        <p:tav tm="100000">
                                          <p:val>
                                            <p:strVal val="#ppt_x"/>
                                          </p:val>
                                        </p:tav>
                                      </p:tavLst>
                                    </p:anim>
                                    <p:anim calcmode="lin" valueType="num">
                                      <p:cBhvr additive="base">
                                        <p:cTn id="20" dur="300" fill="hold"/>
                                        <p:tgtEl>
                                          <p:spTgt spid="31"/>
                                        </p:tgtEl>
                                        <p:attrNameLst>
                                          <p:attrName>ppt_y</p:attrName>
                                        </p:attrNameLst>
                                      </p:cBhvr>
                                      <p:tavLst>
                                        <p:tav tm="0">
                                          <p:val>
                                            <p:strVal val="#ppt_y"/>
                                          </p:val>
                                        </p:tav>
                                        <p:tav tm="100000">
                                          <p:val>
                                            <p:strVal val="#ppt_y"/>
                                          </p:val>
                                        </p:tav>
                                      </p:tavLst>
                                    </p:anim>
                                  </p:childTnLst>
                                </p:cTn>
                              </p:par>
                              <p:par>
                                <p:cTn id="21" presetID="53" presetClass="entr" presetSubtype="16" fill="hold" nodeType="withEffect">
                                  <p:stCondLst>
                                    <p:cond delay="1000"/>
                                  </p:stCondLst>
                                  <p:childTnLst>
                                    <p:set>
                                      <p:cBhvr>
                                        <p:cTn id="22" dur="1" fill="hold">
                                          <p:stCondLst>
                                            <p:cond delay="0"/>
                                          </p:stCondLst>
                                        </p:cTn>
                                        <p:tgtEl>
                                          <p:spTgt spid="37"/>
                                        </p:tgtEl>
                                        <p:attrNameLst>
                                          <p:attrName>style.visibility</p:attrName>
                                        </p:attrNameLst>
                                      </p:cBhvr>
                                      <p:to>
                                        <p:strVal val="visible"/>
                                      </p:to>
                                    </p:set>
                                    <p:anim calcmode="lin" valueType="num">
                                      <p:cBhvr>
                                        <p:cTn id="23" dur="200" fill="hold"/>
                                        <p:tgtEl>
                                          <p:spTgt spid="37"/>
                                        </p:tgtEl>
                                        <p:attrNameLst>
                                          <p:attrName>ppt_w</p:attrName>
                                        </p:attrNameLst>
                                      </p:cBhvr>
                                      <p:tavLst>
                                        <p:tav tm="0">
                                          <p:val>
                                            <p:fltVal val="0"/>
                                          </p:val>
                                        </p:tav>
                                        <p:tav tm="100000">
                                          <p:val>
                                            <p:strVal val="#ppt_w"/>
                                          </p:val>
                                        </p:tav>
                                      </p:tavLst>
                                    </p:anim>
                                    <p:anim calcmode="lin" valueType="num">
                                      <p:cBhvr>
                                        <p:cTn id="24" dur="200" fill="hold"/>
                                        <p:tgtEl>
                                          <p:spTgt spid="37"/>
                                        </p:tgtEl>
                                        <p:attrNameLst>
                                          <p:attrName>ppt_h</p:attrName>
                                        </p:attrNameLst>
                                      </p:cBhvr>
                                      <p:tavLst>
                                        <p:tav tm="0">
                                          <p:val>
                                            <p:fltVal val="0"/>
                                          </p:val>
                                        </p:tav>
                                        <p:tav tm="100000">
                                          <p:val>
                                            <p:strVal val="#ppt_h"/>
                                          </p:val>
                                        </p:tav>
                                      </p:tavLst>
                                    </p:anim>
                                    <p:animEffect transition="in" filter="fade">
                                      <p:cBhvr>
                                        <p:cTn id="25" dur="200"/>
                                        <p:tgtEl>
                                          <p:spTgt spid="37"/>
                                        </p:tgtEl>
                                      </p:cBhvr>
                                    </p:animEffect>
                                  </p:childTnLst>
                                </p:cTn>
                              </p:par>
                              <p:par>
                                <p:cTn id="26" presetID="53" presetClass="entr" presetSubtype="16" fill="hold" nodeType="withEffect">
                                  <p:stCondLst>
                                    <p:cond delay="1000"/>
                                  </p:stCondLst>
                                  <p:childTnLst>
                                    <p:set>
                                      <p:cBhvr>
                                        <p:cTn id="27" dur="1" fill="hold">
                                          <p:stCondLst>
                                            <p:cond delay="0"/>
                                          </p:stCondLst>
                                        </p:cTn>
                                        <p:tgtEl>
                                          <p:spTgt spid="20"/>
                                        </p:tgtEl>
                                        <p:attrNameLst>
                                          <p:attrName>style.visibility</p:attrName>
                                        </p:attrNameLst>
                                      </p:cBhvr>
                                      <p:to>
                                        <p:strVal val="visible"/>
                                      </p:to>
                                    </p:set>
                                    <p:anim calcmode="lin" valueType="num">
                                      <p:cBhvr>
                                        <p:cTn id="28" dur="300" fill="hold"/>
                                        <p:tgtEl>
                                          <p:spTgt spid="20"/>
                                        </p:tgtEl>
                                        <p:attrNameLst>
                                          <p:attrName>ppt_w</p:attrName>
                                        </p:attrNameLst>
                                      </p:cBhvr>
                                      <p:tavLst>
                                        <p:tav tm="0">
                                          <p:val>
                                            <p:fltVal val="0"/>
                                          </p:val>
                                        </p:tav>
                                        <p:tav tm="100000">
                                          <p:val>
                                            <p:strVal val="#ppt_w"/>
                                          </p:val>
                                        </p:tav>
                                      </p:tavLst>
                                    </p:anim>
                                    <p:anim calcmode="lin" valueType="num">
                                      <p:cBhvr>
                                        <p:cTn id="29" dur="300" fill="hold"/>
                                        <p:tgtEl>
                                          <p:spTgt spid="20"/>
                                        </p:tgtEl>
                                        <p:attrNameLst>
                                          <p:attrName>ppt_h</p:attrName>
                                        </p:attrNameLst>
                                      </p:cBhvr>
                                      <p:tavLst>
                                        <p:tav tm="0">
                                          <p:val>
                                            <p:fltVal val="0"/>
                                          </p:val>
                                        </p:tav>
                                        <p:tav tm="100000">
                                          <p:val>
                                            <p:strVal val="#ppt_h"/>
                                          </p:val>
                                        </p:tav>
                                      </p:tavLst>
                                    </p:anim>
                                    <p:animEffect transition="in" filter="fade">
                                      <p:cBhvr>
                                        <p:cTn id="30" dur="300"/>
                                        <p:tgtEl>
                                          <p:spTgt spid="20"/>
                                        </p:tgtEl>
                                      </p:cBhvr>
                                    </p:animEffect>
                                  </p:childTnLst>
                                </p:cTn>
                              </p:par>
                              <p:par>
                                <p:cTn id="31" presetID="53" presetClass="entr" presetSubtype="16" fill="hold" nodeType="withEffect">
                                  <p:stCondLst>
                                    <p:cond delay="1500"/>
                                  </p:stCondLst>
                                  <p:childTnLst>
                                    <p:set>
                                      <p:cBhvr>
                                        <p:cTn id="32" dur="1" fill="hold">
                                          <p:stCondLst>
                                            <p:cond delay="0"/>
                                          </p:stCondLst>
                                        </p:cTn>
                                        <p:tgtEl>
                                          <p:spTgt spid="42"/>
                                        </p:tgtEl>
                                        <p:attrNameLst>
                                          <p:attrName>style.visibility</p:attrName>
                                        </p:attrNameLst>
                                      </p:cBhvr>
                                      <p:to>
                                        <p:strVal val="visible"/>
                                      </p:to>
                                    </p:set>
                                    <p:anim calcmode="lin" valueType="num">
                                      <p:cBhvr>
                                        <p:cTn id="33" dur="200" fill="hold"/>
                                        <p:tgtEl>
                                          <p:spTgt spid="42"/>
                                        </p:tgtEl>
                                        <p:attrNameLst>
                                          <p:attrName>ppt_w</p:attrName>
                                        </p:attrNameLst>
                                      </p:cBhvr>
                                      <p:tavLst>
                                        <p:tav tm="0">
                                          <p:val>
                                            <p:fltVal val="0"/>
                                          </p:val>
                                        </p:tav>
                                        <p:tav tm="100000">
                                          <p:val>
                                            <p:strVal val="#ppt_w"/>
                                          </p:val>
                                        </p:tav>
                                      </p:tavLst>
                                    </p:anim>
                                    <p:anim calcmode="lin" valueType="num">
                                      <p:cBhvr>
                                        <p:cTn id="34" dur="200" fill="hold"/>
                                        <p:tgtEl>
                                          <p:spTgt spid="42"/>
                                        </p:tgtEl>
                                        <p:attrNameLst>
                                          <p:attrName>ppt_h</p:attrName>
                                        </p:attrNameLst>
                                      </p:cBhvr>
                                      <p:tavLst>
                                        <p:tav tm="0">
                                          <p:val>
                                            <p:fltVal val="0"/>
                                          </p:val>
                                        </p:tav>
                                        <p:tav tm="100000">
                                          <p:val>
                                            <p:strVal val="#ppt_h"/>
                                          </p:val>
                                        </p:tav>
                                      </p:tavLst>
                                    </p:anim>
                                    <p:animEffect transition="in" filter="fade">
                                      <p:cBhvr>
                                        <p:cTn id="35" dur="200"/>
                                        <p:tgtEl>
                                          <p:spTgt spid="42"/>
                                        </p:tgtEl>
                                      </p:cBhvr>
                                    </p:animEffect>
                                  </p:childTnLst>
                                </p:cTn>
                              </p:par>
                              <p:par>
                                <p:cTn id="36" presetID="53" presetClass="entr" presetSubtype="16" fill="hold" nodeType="withEffect">
                                  <p:stCondLst>
                                    <p:cond delay="1500"/>
                                  </p:stCondLst>
                                  <p:childTnLst>
                                    <p:set>
                                      <p:cBhvr>
                                        <p:cTn id="37" dur="1" fill="hold">
                                          <p:stCondLst>
                                            <p:cond delay="0"/>
                                          </p:stCondLst>
                                        </p:cTn>
                                        <p:tgtEl>
                                          <p:spTgt spid="41"/>
                                        </p:tgtEl>
                                        <p:attrNameLst>
                                          <p:attrName>style.visibility</p:attrName>
                                        </p:attrNameLst>
                                      </p:cBhvr>
                                      <p:to>
                                        <p:strVal val="visible"/>
                                      </p:to>
                                    </p:set>
                                    <p:anim calcmode="lin" valueType="num">
                                      <p:cBhvr>
                                        <p:cTn id="38" dur="300" fill="hold"/>
                                        <p:tgtEl>
                                          <p:spTgt spid="41"/>
                                        </p:tgtEl>
                                        <p:attrNameLst>
                                          <p:attrName>ppt_w</p:attrName>
                                        </p:attrNameLst>
                                      </p:cBhvr>
                                      <p:tavLst>
                                        <p:tav tm="0">
                                          <p:val>
                                            <p:fltVal val="0"/>
                                          </p:val>
                                        </p:tav>
                                        <p:tav tm="100000">
                                          <p:val>
                                            <p:strVal val="#ppt_w"/>
                                          </p:val>
                                        </p:tav>
                                      </p:tavLst>
                                    </p:anim>
                                    <p:anim calcmode="lin" valueType="num">
                                      <p:cBhvr>
                                        <p:cTn id="39" dur="300" fill="hold"/>
                                        <p:tgtEl>
                                          <p:spTgt spid="41"/>
                                        </p:tgtEl>
                                        <p:attrNameLst>
                                          <p:attrName>ppt_h</p:attrName>
                                        </p:attrNameLst>
                                      </p:cBhvr>
                                      <p:tavLst>
                                        <p:tav tm="0">
                                          <p:val>
                                            <p:fltVal val="0"/>
                                          </p:val>
                                        </p:tav>
                                        <p:tav tm="100000">
                                          <p:val>
                                            <p:strVal val="#ppt_h"/>
                                          </p:val>
                                        </p:tav>
                                      </p:tavLst>
                                    </p:anim>
                                    <p:animEffect transition="in" filter="fade">
                                      <p:cBhvr>
                                        <p:cTn id="40" dur="300"/>
                                        <p:tgtEl>
                                          <p:spTgt spid="41"/>
                                        </p:tgtEl>
                                      </p:cBhvr>
                                    </p:animEffect>
                                  </p:childTnLst>
                                </p:cTn>
                              </p:par>
                              <p:par>
                                <p:cTn id="41" presetID="53" presetClass="entr" presetSubtype="16" fill="hold" grpId="0" nodeType="withEffect">
                                  <p:stCondLst>
                                    <p:cond delay="1000"/>
                                  </p:stCondLst>
                                  <p:childTnLst>
                                    <p:set>
                                      <p:cBhvr>
                                        <p:cTn id="42" dur="1" fill="hold">
                                          <p:stCondLst>
                                            <p:cond delay="0"/>
                                          </p:stCondLst>
                                        </p:cTn>
                                        <p:tgtEl>
                                          <p:spTgt spid="36"/>
                                        </p:tgtEl>
                                        <p:attrNameLst>
                                          <p:attrName>style.visibility</p:attrName>
                                        </p:attrNameLst>
                                      </p:cBhvr>
                                      <p:to>
                                        <p:strVal val="visible"/>
                                      </p:to>
                                    </p:set>
                                    <p:anim calcmode="lin" valueType="num">
                                      <p:cBhvr>
                                        <p:cTn id="43" dur="300" fill="hold"/>
                                        <p:tgtEl>
                                          <p:spTgt spid="36"/>
                                        </p:tgtEl>
                                        <p:attrNameLst>
                                          <p:attrName>ppt_w</p:attrName>
                                        </p:attrNameLst>
                                      </p:cBhvr>
                                      <p:tavLst>
                                        <p:tav tm="0">
                                          <p:val>
                                            <p:fltVal val="0"/>
                                          </p:val>
                                        </p:tav>
                                        <p:tav tm="100000">
                                          <p:val>
                                            <p:strVal val="#ppt_w"/>
                                          </p:val>
                                        </p:tav>
                                      </p:tavLst>
                                    </p:anim>
                                    <p:anim calcmode="lin" valueType="num">
                                      <p:cBhvr>
                                        <p:cTn id="44" dur="300" fill="hold"/>
                                        <p:tgtEl>
                                          <p:spTgt spid="36"/>
                                        </p:tgtEl>
                                        <p:attrNameLst>
                                          <p:attrName>ppt_h</p:attrName>
                                        </p:attrNameLst>
                                      </p:cBhvr>
                                      <p:tavLst>
                                        <p:tav tm="0">
                                          <p:val>
                                            <p:fltVal val="0"/>
                                          </p:val>
                                        </p:tav>
                                        <p:tav tm="100000">
                                          <p:val>
                                            <p:strVal val="#ppt_h"/>
                                          </p:val>
                                        </p:tav>
                                      </p:tavLst>
                                    </p:anim>
                                    <p:animEffect transition="in" filter="fade">
                                      <p:cBhvr>
                                        <p:cTn id="45" dur="3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D2D2C12-0E16-6F47-972B-B2D312C0C3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7242" y="1876025"/>
            <a:ext cx="3423920" cy="1976120"/>
          </a:xfrm>
          <a:prstGeom prst="rect">
            <a:avLst/>
          </a:prstGeom>
        </p:spPr>
      </p:pic>
      <p:grpSp>
        <p:nvGrpSpPr>
          <p:cNvPr id="28" name="Group 27">
            <a:extLst>
              <a:ext uri="{FF2B5EF4-FFF2-40B4-BE49-F238E27FC236}">
                <a16:creationId xmlns:a16="http://schemas.microsoft.com/office/drawing/2014/main" id="{032EA7B4-5604-9548-A79C-DC78BAC2B0C2}"/>
              </a:ext>
            </a:extLst>
          </p:cNvPr>
          <p:cNvGrpSpPr/>
          <p:nvPr/>
        </p:nvGrpSpPr>
        <p:grpSpPr>
          <a:xfrm>
            <a:off x="6015293" y="-11434"/>
            <a:ext cx="4559943" cy="1145751"/>
            <a:chOff x="3314697" y="-11432"/>
            <a:chExt cx="4667663" cy="1145751"/>
          </a:xfrm>
        </p:grpSpPr>
        <p:sp>
          <p:nvSpPr>
            <p:cNvPr id="29" name="Round Single Corner Rectangle 28">
              <a:extLst>
                <a:ext uri="{FF2B5EF4-FFF2-40B4-BE49-F238E27FC236}">
                  <a16:creationId xmlns:a16="http://schemas.microsoft.com/office/drawing/2014/main" id="{A29152DD-7E51-E34B-B7F6-3B833B77B9DA}"/>
                </a:ext>
              </a:extLst>
            </p:cNvPr>
            <p:cNvSpPr/>
            <p:nvPr/>
          </p:nvSpPr>
          <p:spPr>
            <a:xfrm flipH="1">
              <a:off x="3314697" y="-11432"/>
              <a:ext cx="4667663"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30" name="TextBox 29">
              <a:extLst>
                <a:ext uri="{FF2B5EF4-FFF2-40B4-BE49-F238E27FC236}">
                  <a16:creationId xmlns:a16="http://schemas.microsoft.com/office/drawing/2014/main" id="{A6987461-19FE-244A-86E0-05083DAF6A71}"/>
                </a:ext>
              </a:extLst>
            </p:cNvPr>
            <p:cNvSpPr txBox="1"/>
            <p:nvPr/>
          </p:nvSpPr>
          <p:spPr>
            <a:xfrm>
              <a:off x="4305298" y="694812"/>
              <a:ext cx="3419323" cy="259046"/>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CRÉER UNE PAGE DE TÊTE</a:t>
              </a:r>
            </a:p>
          </p:txBody>
        </p:sp>
      </p:grpSp>
      <p:cxnSp>
        <p:nvCxnSpPr>
          <p:cNvPr id="42" name="Straight Arrow Connector 41">
            <a:extLst>
              <a:ext uri="{FF2B5EF4-FFF2-40B4-BE49-F238E27FC236}">
                <a16:creationId xmlns:a16="http://schemas.microsoft.com/office/drawing/2014/main" id="{AE175B61-F9FE-EA4E-8618-1D949B2146BC}"/>
              </a:ext>
            </a:extLst>
          </p:cNvPr>
          <p:cNvCxnSpPr>
            <a:cxnSpLocks/>
          </p:cNvCxnSpPr>
          <p:nvPr/>
        </p:nvCxnSpPr>
        <p:spPr>
          <a:xfrm>
            <a:off x="3796144" y="2806415"/>
            <a:ext cx="533631" cy="0"/>
          </a:xfrm>
          <a:prstGeom prst="straightConnector1">
            <a:avLst/>
          </a:prstGeom>
          <a:ln w="47625">
            <a:solidFill>
              <a:srgbClr val="AA9F96"/>
            </a:solidFill>
            <a:tailEnd type="triangle"/>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0137A211-B7A7-0144-834D-F41DBFBBFE34}"/>
              </a:ext>
            </a:extLst>
          </p:cNvPr>
          <p:cNvGrpSpPr/>
          <p:nvPr/>
        </p:nvGrpSpPr>
        <p:grpSpPr>
          <a:xfrm>
            <a:off x="-2" y="0"/>
            <a:ext cx="6851375" cy="1134318"/>
            <a:chOff x="-3" y="1"/>
            <a:chExt cx="6851375" cy="1134318"/>
          </a:xfrm>
        </p:grpSpPr>
        <p:sp>
          <p:nvSpPr>
            <p:cNvPr id="32" name="Round Single Corner Rectangle 31">
              <a:extLst>
                <a:ext uri="{FF2B5EF4-FFF2-40B4-BE49-F238E27FC236}">
                  <a16:creationId xmlns:a16="http://schemas.microsoft.com/office/drawing/2014/main" id="{9ABAF962-210B-EE42-A066-90B337D7B823}"/>
                </a:ext>
              </a:extLst>
            </p:cNvPr>
            <p:cNvSpPr/>
            <p:nvPr/>
          </p:nvSpPr>
          <p:spPr>
            <a:xfrm flipH="1">
              <a:off x="-3" y="1"/>
              <a:ext cx="6851375"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33" name="TextBox 32">
              <a:extLst>
                <a:ext uri="{FF2B5EF4-FFF2-40B4-BE49-F238E27FC236}">
                  <a16:creationId xmlns:a16="http://schemas.microsoft.com/office/drawing/2014/main" id="{A765D6BF-792F-F045-8EA6-4F545DB7F6A1}"/>
                </a:ext>
              </a:extLst>
            </p:cNvPr>
            <p:cNvSpPr txBox="1"/>
            <p:nvPr/>
          </p:nvSpPr>
          <p:spPr>
            <a:xfrm>
              <a:off x="-1" y="694812"/>
              <a:ext cx="6533321" cy="259045"/>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CONNECTER LES RUBRIQUES ET LES PAGES DE TÊTE</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pic>
        <p:nvPicPr>
          <p:cNvPr id="7" name="Picture 6">
            <a:extLst>
              <a:ext uri="{FF2B5EF4-FFF2-40B4-BE49-F238E27FC236}">
                <a16:creationId xmlns:a16="http://schemas.microsoft.com/office/drawing/2014/main" id="{0B5CFE40-E9FF-EF42-9058-D1D280D32F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1340" y="1876025"/>
            <a:ext cx="3449320" cy="2372360"/>
          </a:xfrm>
          <a:prstGeom prst="rect">
            <a:avLst/>
          </a:prstGeom>
        </p:spPr>
      </p:pic>
      <p:pic>
        <p:nvPicPr>
          <p:cNvPr id="9" name="Picture 8">
            <a:extLst>
              <a:ext uri="{FF2B5EF4-FFF2-40B4-BE49-F238E27FC236}">
                <a16:creationId xmlns:a16="http://schemas.microsoft.com/office/drawing/2014/main" id="{D8E2444B-E03F-C247-BF3D-D5CAB8A412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598" y="1876025"/>
            <a:ext cx="3439160" cy="2037080"/>
          </a:xfrm>
          <a:prstGeom prst="rect">
            <a:avLst/>
          </a:prstGeom>
        </p:spPr>
      </p:pic>
      <p:sp>
        <p:nvSpPr>
          <p:cNvPr id="36" name="Rectangle 35">
            <a:extLst>
              <a:ext uri="{FF2B5EF4-FFF2-40B4-BE49-F238E27FC236}">
                <a16:creationId xmlns:a16="http://schemas.microsoft.com/office/drawing/2014/main" id="{C813EE3A-B75B-B641-A3C1-0F4273496EA6}"/>
              </a:ext>
            </a:extLst>
          </p:cNvPr>
          <p:cNvSpPr/>
          <p:nvPr/>
        </p:nvSpPr>
        <p:spPr>
          <a:xfrm>
            <a:off x="375405" y="2806415"/>
            <a:ext cx="427127" cy="166126"/>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8" name="Rectangle 37">
            <a:extLst>
              <a:ext uri="{FF2B5EF4-FFF2-40B4-BE49-F238E27FC236}">
                <a16:creationId xmlns:a16="http://schemas.microsoft.com/office/drawing/2014/main" id="{ACB883F0-1241-F845-86E9-081C13A67737}"/>
              </a:ext>
            </a:extLst>
          </p:cNvPr>
          <p:cNvSpPr/>
          <p:nvPr/>
        </p:nvSpPr>
        <p:spPr>
          <a:xfrm>
            <a:off x="8599932" y="2502031"/>
            <a:ext cx="2976372" cy="166126"/>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cxnSp>
        <p:nvCxnSpPr>
          <p:cNvPr id="39" name="Straight Arrow Connector 38">
            <a:extLst>
              <a:ext uri="{FF2B5EF4-FFF2-40B4-BE49-F238E27FC236}">
                <a16:creationId xmlns:a16="http://schemas.microsoft.com/office/drawing/2014/main" id="{AC3D2DCE-DF82-974F-8C50-AA097ABBB811}"/>
              </a:ext>
            </a:extLst>
          </p:cNvPr>
          <p:cNvCxnSpPr>
            <a:cxnSpLocks/>
          </p:cNvCxnSpPr>
          <p:nvPr/>
        </p:nvCxnSpPr>
        <p:spPr>
          <a:xfrm>
            <a:off x="7869381" y="2806415"/>
            <a:ext cx="533631" cy="0"/>
          </a:xfrm>
          <a:prstGeom prst="straightConnector1">
            <a:avLst/>
          </a:prstGeom>
          <a:ln w="47625">
            <a:solidFill>
              <a:srgbClr val="AA9F96"/>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343E8FA7-D193-1A46-A9E5-0DEAEF20D0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1327" y="4280591"/>
            <a:ext cx="10349345" cy="2336326"/>
          </a:xfrm>
          <a:prstGeom prst="rect">
            <a:avLst/>
          </a:prstGeom>
        </p:spPr>
      </p:pic>
      <p:sp>
        <p:nvSpPr>
          <p:cNvPr id="40" name="Rectangle 39">
            <a:extLst>
              <a:ext uri="{FF2B5EF4-FFF2-40B4-BE49-F238E27FC236}">
                <a16:creationId xmlns:a16="http://schemas.microsoft.com/office/drawing/2014/main" id="{CF875863-DF2B-4241-B81C-6E3AA4EA27C2}"/>
              </a:ext>
            </a:extLst>
          </p:cNvPr>
          <p:cNvSpPr/>
          <p:nvPr/>
        </p:nvSpPr>
        <p:spPr>
          <a:xfrm>
            <a:off x="1589531" y="5254918"/>
            <a:ext cx="5393501" cy="439932"/>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43" name="TextBox 42">
            <a:extLst>
              <a:ext uri="{FF2B5EF4-FFF2-40B4-BE49-F238E27FC236}">
                <a16:creationId xmlns:a16="http://schemas.microsoft.com/office/drawing/2014/main" id="{7D49778B-5208-164C-8C6C-005BE8102D2A}"/>
              </a:ext>
            </a:extLst>
          </p:cNvPr>
          <p:cNvSpPr txBox="1"/>
          <p:nvPr/>
        </p:nvSpPr>
        <p:spPr>
          <a:xfrm>
            <a:off x="4578596" y="1335893"/>
            <a:ext cx="3034805" cy="338554"/>
          </a:xfrm>
          <a:prstGeom prst="rect">
            <a:avLst/>
          </a:prstGeom>
          <a:noFill/>
        </p:spPr>
        <p:txBody>
          <a:bodyPr wrap="none" rtlCol="0">
            <a:spAutoFit/>
          </a:bodyPr>
          <a:lstStyle/>
          <a:p>
            <a:r>
              <a:rPr lang="fr-FR" sz="1600" dirty="0">
                <a:solidFill>
                  <a:srgbClr val="1E516E"/>
                </a:solidFill>
                <a:latin typeface="Montserrat" pitchFamily="2" charset="77"/>
              </a:rPr>
              <a:t>La page de tête existe déjà :</a:t>
            </a:r>
          </a:p>
        </p:txBody>
      </p:sp>
    </p:spTree>
    <p:extLst>
      <p:ext uri="{BB962C8B-B14F-4D97-AF65-F5344CB8AC3E}">
        <p14:creationId xmlns:p14="http://schemas.microsoft.com/office/powerpoint/2010/main" val="1111446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42"/>
                                        </p:tgtEl>
                                        <p:attrNameLst>
                                          <p:attrName>style.visibility</p:attrName>
                                        </p:attrNameLst>
                                      </p:cBhvr>
                                      <p:to>
                                        <p:strVal val="visible"/>
                                      </p:to>
                                    </p:set>
                                    <p:anim calcmode="lin" valueType="num">
                                      <p:cBhvr>
                                        <p:cTn id="7" dur="200" fill="hold"/>
                                        <p:tgtEl>
                                          <p:spTgt spid="42"/>
                                        </p:tgtEl>
                                        <p:attrNameLst>
                                          <p:attrName>ppt_w</p:attrName>
                                        </p:attrNameLst>
                                      </p:cBhvr>
                                      <p:tavLst>
                                        <p:tav tm="0">
                                          <p:val>
                                            <p:fltVal val="0"/>
                                          </p:val>
                                        </p:tav>
                                        <p:tav tm="100000">
                                          <p:val>
                                            <p:strVal val="#ppt_w"/>
                                          </p:val>
                                        </p:tav>
                                      </p:tavLst>
                                    </p:anim>
                                    <p:anim calcmode="lin" valueType="num">
                                      <p:cBhvr>
                                        <p:cTn id="8" dur="200" fill="hold"/>
                                        <p:tgtEl>
                                          <p:spTgt spid="42"/>
                                        </p:tgtEl>
                                        <p:attrNameLst>
                                          <p:attrName>ppt_h</p:attrName>
                                        </p:attrNameLst>
                                      </p:cBhvr>
                                      <p:tavLst>
                                        <p:tav tm="0">
                                          <p:val>
                                            <p:fltVal val="0"/>
                                          </p:val>
                                        </p:tav>
                                        <p:tav tm="100000">
                                          <p:val>
                                            <p:strVal val="#ppt_h"/>
                                          </p:val>
                                        </p:tav>
                                      </p:tavLst>
                                    </p:anim>
                                    <p:animEffect transition="in" filter="fade">
                                      <p:cBhvr>
                                        <p:cTn id="9" dur="200"/>
                                        <p:tgtEl>
                                          <p:spTgt spid="42"/>
                                        </p:tgtEl>
                                      </p:cBhvr>
                                    </p:animEffect>
                                  </p:childTnLst>
                                </p:cTn>
                              </p:par>
                              <p:par>
                                <p:cTn id="10" presetID="53" presetClass="entr" presetSubtype="16" fill="hold" nodeType="withEffect">
                                  <p:stCondLst>
                                    <p:cond delay="1000"/>
                                  </p:stCondLst>
                                  <p:childTnLst>
                                    <p:set>
                                      <p:cBhvr>
                                        <p:cTn id="11" dur="1" fill="hold">
                                          <p:stCondLst>
                                            <p:cond delay="0"/>
                                          </p:stCondLst>
                                        </p:cTn>
                                        <p:tgtEl>
                                          <p:spTgt spid="7"/>
                                        </p:tgtEl>
                                        <p:attrNameLst>
                                          <p:attrName>style.visibility</p:attrName>
                                        </p:attrNameLst>
                                      </p:cBhvr>
                                      <p:to>
                                        <p:strVal val="visible"/>
                                      </p:to>
                                    </p:set>
                                    <p:anim calcmode="lin" valueType="num">
                                      <p:cBhvr>
                                        <p:cTn id="12" dur="200" fill="hold"/>
                                        <p:tgtEl>
                                          <p:spTgt spid="7"/>
                                        </p:tgtEl>
                                        <p:attrNameLst>
                                          <p:attrName>ppt_w</p:attrName>
                                        </p:attrNameLst>
                                      </p:cBhvr>
                                      <p:tavLst>
                                        <p:tav tm="0">
                                          <p:val>
                                            <p:fltVal val="0"/>
                                          </p:val>
                                        </p:tav>
                                        <p:tav tm="100000">
                                          <p:val>
                                            <p:strVal val="#ppt_w"/>
                                          </p:val>
                                        </p:tav>
                                      </p:tavLst>
                                    </p:anim>
                                    <p:anim calcmode="lin" valueType="num">
                                      <p:cBhvr>
                                        <p:cTn id="13" dur="200" fill="hold"/>
                                        <p:tgtEl>
                                          <p:spTgt spid="7"/>
                                        </p:tgtEl>
                                        <p:attrNameLst>
                                          <p:attrName>ppt_h</p:attrName>
                                        </p:attrNameLst>
                                      </p:cBhvr>
                                      <p:tavLst>
                                        <p:tav tm="0">
                                          <p:val>
                                            <p:fltVal val="0"/>
                                          </p:val>
                                        </p:tav>
                                        <p:tav tm="100000">
                                          <p:val>
                                            <p:strVal val="#ppt_h"/>
                                          </p:val>
                                        </p:tav>
                                      </p:tavLst>
                                    </p:anim>
                                    <p:animEffect transition="in" filter="fade">
                                      <p:cBhvr>
                                        <p:cTn id="14" dur="200"/>
                                        <p:tgtEl>
                                          <p:spTgt spid="7"/>
                                        </p:tgtEl>
                                      </p:cBhvr>
                                    </p:animEffect>
                                  </p:childTnLst>
                                </p:cTn>
                              </p:par>
                              <p:par>
                                <p:cTn id="15" presetID="53" presetClass="entr" presetSubtype="16" fill="hold" nodeType="withEffect">
                                  <p:stCondLst>
                                    <p:cond delay="1500"/>
                                  </p:stCondLst>
                                  <p:childTnLst>
                                    <p:set>
                                      <p:cBhvr>
                                        <p:cTn id="16" dur="1" fill="hold">
                                          <p:stCondLst>
                                            <p:cond delay="0"/>
                                          </p:stCondLst>
                                        </p:cTn>
                                        <p:tgtEl>
                                          <p:spTgt spid="39"/>
                                        </p:tgtEl>
                                        <p:attrNameLst>
                                          <p:attrName>style.visibility</p:attrName>
                                        </p:attrNameLst>
                                      </p:cBhvr>
                                      <p:to>
                                        <p:strVal val="visible"/>
                                      </p:to>
                                    </p:set>
                                    <p:anim calcmode="lin" valueType="num">
                                      <p:cBhvr>
                                        <p:cTn id="17" dur="200" fill="hold"/>
                                        <p:tgtEl>
                                          <p:spTgt spid="39"/>
                                        </p:tgtEl>
                                        <p:attrNameLst>
                                          <p:attrName>ppt_w</p:attrName>
                                        </p:attrNameLst>
                                      </p:cBhvr>
                                      <p:tavLst>
                                        <p:tav tm="0">
                                          <p:val>
                                            <p:fltVal val="0"/>
                                          </p:val>
                                        </p:tav>
                                        <p:tav tm="100000">
                                          <p:val>
                                            <p:strVal val="#ppt_w"/>
                                          </p:val>
                                        </p:tav>
                                      </p:tavLst>
                                    </p:anim>
                                    <p:anim calcmode="lin" valueType="num">
                                      <p:cBhvr>
                                        <p:cTn id="18" dur="200" fill="hold"/>
                                        <p:tgtEl>
                                          <p:spTgt spid="39"/>
                                        </p:tgtEl>
                                        <p:attrNameLst>
                                          <p:attrName>ppt_h</p:attrName>
                                        </p:attrNameLst>
                                      </p:cBhvr>
                                      <p:tavLst>
                                        <p:tav tm="0">
                                          <p:val>
                                            <p:fltVal val="0"/>
                                          </p:val>
                                        </p:tav>
                                        <p:tav tm="100000">
                                          <p:val>
                                            <p:strVal val="#ppt_h"/>
                                          </p:val>
                                        </p:tav>
                                      </p:tavLst>
                                    </p:anim>
                                    <p:animEffect transition="in" filter="fade">
                                      <p:cBhvr>
                                        <p:cTn id="19" dur="200"/>
                                        <p:tgtEl>
                                          <p:spTgt spid="39"/>
                                        </p:tgtEl>
                                      </p:cBhvr>
                                    </p:animEffect>
                                  </p:childTnLst>
                                </p:cTn>
                              </p:par>
                              <p:par>
                                <p:cTn id="20" presetID="53" presetClass="entr" presetSubtype="16" fill="hold" grpId="0" nodeType="withEffect">
                                  <p:stCondLst>
                                    <p:cond delay="1500"/>
                                  </p:stCondLst>
                                  <p:childTnLst>
                                    <p:set>
                                      <p:cBhvr>
                                        <p:cTn id="21" dur="1" fill="hold">
                                          <p:stCondLst>
                                            <p:cond delay="0"/>
                                          </p:stCondLst>
                                        </p:cTn>
                                        <p:tgtEl>
                                          <p:spTgt spid="38"/>
                                        </p:tgtEl>
                                        <p:attrNameLst>
                                          <p:attrName>style.visibility</p:attrName>
                                        </p:attrNameLst>
                                      </p:cBhvr>
                                      <p:to>
                                        <p:strVal val="visible"/>
                                      </p:to>
                                    </p:set>
                                    <p:anim calcmode="lin" valueType="num">
                                      <p:cBhvr>
                                        <p:cTn id="22" dur="300" fill="hold"/>
                                        <p:tgtEl>
                                          <p:spTgt spid="38"/>
                                        </p:tgtEl>
                                        <p:attrNameLst>
                                          <p:attrName>ppt_w</p:attrName>
                                        </p:attrNameLst>
                                      </p:cBhvr>
                                      <p:tavLst>
                                        <p:tav tm="0">
                                          <p:val>
                                            <p:fltVal val="0"/>
                                          </p:val>
                                        </p:tav>
                                        <p:tav tm="100000">
                                          <p:val>
                                            <p:strVal val="#ppt_w"/>
                                          </p:val>
                                        </p:tav>
                                      </p:tavLst>
                                    </p:anim>
                                    <p:anim calcmode="lin" valueType="num">
                                      <p:cBhvr>
                                        <p:cTn id="23" dur="300" fill="hold"/>
                                        <p:tgtEl>
                                          <p:spTgt spid="38"/>
                                        </p:tgtEl>
                                        <p:attrNameLst>
                                          <p:attrName>ppt_h</p:attrName>
                                        </p:attrNameLst>
                                      </p:cBhvr>
                                      <p:tavLst>
                                        <p:tav tm="0">
                                          <p:val>
                                            <p:fltVal val="0"/>
                                          </p:val>
                                        </p:tav>
                                        <p:tav tm="100000">
                                          <p:val>
                                            <p:strVal val="#ppt_h"/>
                                          </p:val>
                                        </p:tav>
                                      </p:tavLst>
                                    </p:anim>
                                    <p:animEffect transition="in" filter="fade">
                                      <p:cBhvr>
                                        <p:cTn id="24" dur="300"/>
                                        <p:tgtEl>
                                          <p:spTgt spid="38"/>
                                        </p:tgtEl>
                                      </p:cBhvr>
                                    </p:animEffect>
                                  </p:childTnLst>
                                </p:cTn>
                              </p:par>
                              <p:par>
                                <p:cTn id="25" presetID="53" presetClass="entr" presetSubtype="16" fill="hold" nodeType="withEffect">
                                  <p:stCondLst>
                                    <p:cond delay="1500"/>
                                  </p:stCondLst>
                                  <p:childTnLst>
                                    <p:set>
                                      <p:cBhvr>
                                        <p:cTn id="26" dur="1" fill="hold">
                                          <p:stCondLst>
                                            <p:cond delay="0"/>
                                          </p:stCondLst>
                                        </p:cTn>
                                        <p:tgtEl>
                                          <p:spTgt spid="13"/>
                                        </p:tgtEl>
                                        <p:attrNameLst>
                                          <p:attrName>style.visibility</p:attrName>
                                        </p:attrNameLst>
                                      </p:cBhvr>
                                      <p:to>
                                        <p:strVal val="visible"/>
                                      </p:to>
                                    </p:set>
                                    <p:anim calcmode="lin" valueType="num">
                                      <p:cBhvr>
                                        <p:cTn id="27" dur="300" fill="hold"/>
                                        <p:tgtEl>
                                          <p:spTgt spid="13"/>
                                        </p:tgtEl>
                                        <p:attrNameLst>
                                          <p:attrName>ppt_w</p:attrName>
                                        </p:attrNameLst>
                                      </p:cBhvr>
                                      <p:tavLst>
                                        <p:tav tm="0">
                                          <p:val>
                                            <p:fltVal val="0"/>
                                          </p:val>
                                        </p:tav>
                                        <p:tav tm="100000">
                                          <p:val>
                                            <p:strVal val="#ppt_w"/>
                                          </p:val>
                                        </p:tav>
                                      </p:tavLst>
                                    </p:anim>
                                    <p:anim calcmode="lin" valueType="num">
                                      <p:cBhvr>
                                        <p:cTn id="28" dur="300" fill="hold"/>
                                        <p:tgtEl>
                                          <p:spTgt spid="13"/>
                                        </p:tgtEl>
                                        <p:attrNameLst>
                                          <p:attrName>ppt_h</p:attrName>
                                        </p:attrNameLst>
                                      </p:cBhvr>
                                      <p:tavLst>
                                        <p:tav tm="0">
                                          <p:val>
                                            <p:fltVal val="0"/>
                                          </p:val>
                                        </p:tav>
                                        <p:tav tm="100000">
                                          <p:val>
                                            <p:strVal val="#ppt_h"/>
                                          </p:val>
                                        </p:tav>
                                      </p:tavLst>
                                    </p:anim>
                                    <p:animEffect transition="in" filter="fade">
                                      <p:cBhvr>
                                        <p:cTn id="29" dur="300"/>
                                        <p:tgtEl>
                                          <p:spTgt spid="13"/>
                                        </p:tgtEl>
                                      </p:cBhvr>
                                    </p:animEffect>
                                  </p:childTnLst>
                                </p:cTn>
                              </p:par>
                              <p:par>
                                <p:cTn id="30" presetID="53" presetClass="entr" presetSubtype="16" fill="hold" nodeType="withEffect">
                                  <p:stCondLst>
                                    <p:cond delay="2000"/>
                                  </p:stCondLst>
                                  <p:childTnLst>
                                    <p:set>
                                      <p:cBhvr>
                                        <p:cTn id="31" dur="1" fill="hold">
                                          <p:stCondLst>
                                            <p:cond delay="0"/>
                                          </p:stCondLst>
                                        </p:cTn>
                                        <p:tgtEl>
                                          <p:spTgt spid="17"/>
                                        </p:tgtEl>
                                        <p:attrNameLst>
                                          <p:attrName>style.visibility</p:attrName>
                                        </p:attrNameLst>
                                      </p:cBhvr>
                                      <p:to>
                                        <p:strVal val="visible"/>
                                      </p:to>
                                    </p:set>
                                    <p:anim calcmode="lin" valueType="num">
                                      <p:cBhvr>
                                        <p:cTn id="32" dur="300" fill="hold"/>
                                        <p:tgtEl>
                                          <p:spTgt spid="17"/>
                                        </p:tgtEl>
                                        <p:attrNameLst>
                                          <p:attrName>ppt_w</p:attrName>
                                        </p:attrNameLst>
                                      </p:cBhvr>
                                      <p:tavLst>
                                        <p:tav tm="0">
                                          <p:val>
                                            <p:fltVal val="0"/>
                                          </p:val>
                                        </p:tav>
                                        <p:tav tm="100000">
                                          <p:val>
                                            <p:strVal val="#ppt_w"/>
                                          </p:val>
                                        </p:tav>
                                      </p:tavLst>
                                    </p:anim>
                                    <p:anim calcmode="lin" valueType="num">
                                      <p:cBhvr>
                                        <p:cTn id="33" dur="300" fill="hold"/>
                                        <p:tgtEl>
                                          <p:spTgt spid="17"/>
                                        </p:tgtEl>
                                        <p:attrNameLst>
                                          <p:attrName>ppt_h</p:attrName>
                                        </p:attrNameLst>
                                      </p:cBhvr>
                                      <p:tavLst>
                                        <p:tav tm="0">
                                          <p:val>
                                            <p:fltVal val="0"/>
                                          </p:val>
                                        </p:tav>
                                        <p:tav tm="100000">
                                          <p:val>
                                            <p:strVal val="#ppt_h"/>
                                          </p:val>
                                        </p:tav>
                                      </p:tavLst>
                                    </p:anim>
                                    <p:animEffect transition="in" filter="fade">
                                      <p:cBhvr>
                                        <p:cTn id="34" dur="300"/>
                                        <p:tgtEl>
                                          <p:spTgt spid="17"/>
                                        </p:tgtEl>
                                      </p:cBhvr>
                                    </p:animEffect>
                                  </p:childTnLst>
                                </p:cTn>
                              </p:par>
                              <p:par>
                                <p:cTn id="35" presetID="53" presetClass="entr" presetSubtype="16" fill="hold" grpId="0" nodeType="withEffect">
                                  <p:stCondLst>
                                    <p:cond delay="2000"/>
                                  </p:stCondLst>
                                  <p:childTnLst>
                                    <p:set>
                                      <p:cBhvr>
                                        <p:cTn id="36" dur="1" fill="hold">
                                          <p:stCondLst>
                                            <p:cond delay="0"/>
                                          </p:stCondLst>
                                        </p:cTn>
                                        <p:tgtEl>
                                          <p:spTgt spid="40"/>
                                        </p:tgtEl>
                                        <p:attrNameLst>
                                          <p:attrName>style.visibility</p:attrName>
                                        </p:attrNameLst>
                                      </p:cBhvr>
                                      <p:to>
                                        <p:strVal val="visible"/>
                                      </p:to>
                                    </p:set>
                                    <p:anim calcmode="lin" valueType="num">
                                      <p:cBhvr>
                                        <p:cTn id="37" dur="300" fill="hold"/>
                                        <p:tgtEl>
                                          <p:spTgt spid="40"/>
                                        </p:tgtEl>
                                        <p:attrNameLst>
                                          <p:attrName>ppt_w</p:attrName>
                                        </p:attrNameLst>
                                      </p:cBhvr>
                                      <p:tavLst>
                                        <p:tav tm="0">
                                          <p:val>
                                            <p:fltVal val="0"/>
                                          </p:val>
                                        </p:tav>
                                        <p:tav tm="100000">
                                          <p:val>
                                            <p:strVal val="#ppt_w"/>
                                          </p:val>
                                        </p:tav>
                                      </p:tavLst>
                                    </p:anim>
                                    <p:anim calcmode="lin" valueType="num">
                                      <p:cBhvr>
                                        <p:cTn id="38" dur="300" fill="hold"/>
                                        <p:tgtEl>
                                          <p:spTgt spid="40"/>
                                        </p:tgtEl>
                                        <p:attrNameLst>
                                          <p:attrName>ppt_h</p:attrName>
                                        </p:attrNameLst>
                                      </p:cBhvr>
                                      <p:tavLst>
                                        <p:tav tm="0">
                                          <p:val>
                                            <p:fltVal val="0"/>
                                          </p:val>
                                        </p:tav>
                                        <p:tav tm="100000">
                                          <p:val>
                                            <p:strVal val="#ppt_h"/>
                                          </p:val>
                                        </p:tav>
                                      </p:tavLst>
                                    </p:anim>
                                    <p:animEffect transition="in" filter="fade">
                                      <p:cBhvr>
                                        <p:cTn id="39" dur="3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B5201F3D-CD79-F749-9205-17FB92B9C8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1318" y="1565021"/>
            <a:ext cx="8849360" cy="2063750"/>
          </a:xfrm>
          <a:prstGeom prst="rect">
            <a:avLst/>
          </a:prstGeom>
        </p:spPr>
      </p:pic>
      <p:grpSp>
        <p:nvGrpSpPr>
          <p:cNvPr id="28" name="Group 27">
            <a:extLst>
              <a:ext uri="{FF2B5EF4-FFF2-40B4-BE49-F238E27FC236}">
                <a16:creationId xmlns:a16="http://schemas.microsoft.com/office/drawing/2014/main" id="{032EA7B4-5604-9548-A79C-DC78BAC2B0C2}"/>
              </a:ext>
            </a:extLst>
          </p:cNvPr>
          <p:cNvGrpSpPr/>
          <p:nvPr/>
        </p:nvGrpSpPr>
        <p:grpSpPr>
          <a:xfrm>
            <a:off x="6015293" y="-11434"/>
            <a:ext cx="4559943" cy="1145751"/>
            <a:chOff x="3314697" y="-11432"/>
            <a:chExt cx="4667663" cy="1145751"/>
          </a:xfrm>
        </p:grpSpPr>
        <p:sp>
          <p:nvSpPr>
            <p:cNvPr id="29" name="Round Single Corner Rectangle 28">
              <a:extLst>
                <a:ext uri="{FF2B5EF4-FFF2-40B4-BE49-F238E27FC236}">
                  <a16:creationId xmlns:a16="http://schemas.microsoft.com/office/drawing/2014/main" id="{A29152DD-7E51-E34B-B7F6-3B833B77B9DA}"/>
                </a:ext>
              </a:extLst>
            </p:cNvPr>
            <p:cNvSpPr/>
            <p:nvPr/>
          </p:nvSpPr>
          <p:spPr>
            <a:xfrm flipH="1">
              <a:off x="3314697" y="-11432"/>
              <a:ext cx="4667663"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30" name="TextBox 29">
              <a:extLst>
                <a:ext uri="{FF2B5EF4-FFF2-40B4-BE49-F238E27FC236}">
                  <a16:creationId xmlns:a16="http://schemas.microsoft.com/office/drawing/2014/main" id="{A6987461-19FE-244A-86E0-05083DAF6A71}"/>
                </a:ext>
              </a:extLst>
            </p:cNvPr>
            <p:cNvSpPr txBox="1"/>
            <p:nvPr/>
          </p:nvSpPr>
          <p:spPr>
            <a:xfrm>
              <a:off x="4305298" y="694812"/>
              <a:ext cx="3419323" cy="259046"/>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CRÉER UNE PAGE DE TÊTE</a:t>
              </a:r>
            </a:p>
          </p:txBody>
        </p:sp>
      </p:grpSp>
      <p:grpSp>
        <p:nvGrpSpPr>
          <p:cNvPr id="31" name="Group 30">
            <a:extLst>
              <a:ext uri="{FF2B5EF4-FFF2-40B4-BE49-F238E27FC236}">
                <a16:creationId xmlns:a16="http://schemas.microsoft.com/office/drawing/2014/main" id="{0137A211-B7A7-0144-834D-F41DBFBBFE34}"/>
              </a:ext>
            </a:extLst>
          </p:cNvPr>
          <p:cNvGrpSpPr/>
          <p:nvPr/>
        </p:nvGrpSpPr>
        <p:grpSpPr>
          <a:xfrm>
            <a:off x="-2" y="0"/>
            <a:ext cx="6851375" cy="1134318"/>
            <a:chOff x="-3" y="1"/>
            <a:chExt cx="6851375" cy="1134318"/>
          </a:xfrm>
        </p:grpSpPr>
        <p:sp>
          <p:nvSpPr>
            <p:cNvPr id="32" name="Round Single Corner Rectangle 31">
              <a:extLst>
                <a:ext uri="{FF2B5EF4-FFF2-40B4-BE49-F238E27FC236}">
                  <a16:creationId xmlns:a16="http://schemas.microsoft.com/office/drawing/2014/main" id="{9ABAF962-210B-EE42-A066-90B337D7B823}"/>
                </a:ext>
              </a:extLst>
            </p:cNvPr>
            <p:cNvSpPr/>
            <p:nvPr/>
          </p:nvSpPr>
          <p:spPr>
            <a:xfrm flipH="1">
              <a:off x="-3" y="1"/>
              <a:ext cx="6851375"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33" name="TextBox 32">
              <a:extLst>
                <a:ext uri="{FF2B5EF4-FFF2-40B4-BE49-F238E27FC236}">
                  <a16:creationId xmlns:a16="http://schemas.microsoft.com/office/drawing/2014/main" id="{A765D6BF-792F-F045-8EA6-4F545DB7F6A1}"/>
                </a:ext>
              </a:extLst>
            </p:cNvPr>
            <p:cNvSpPr txBox="1"/>
            <p:nvPr/>
          </p:nvSpPr>
          <p:spPr>
            <a:xfrm>
              <a:off x="-1" y="694812"/>
              <a:ext cx="6533321" cy="259045"/>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CONNECTER LES RUBRIQUES ET LES PAGES DE TÊTE</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sp>
        <p:nvSpPr>
          <p:cNvPr id="43" name="TextBox 42">
            <a:extLst>
              <a:ext uri="{FF2B5EF4-FFF2-40B4-BE49-F238E27FC236}">
                <a16:creationId xmlns:a16="http://schemas.microsoft.com/office/drawing/2014/main" id="{7D49778B-5208-164C-8C6C-005BE8102D2A}"/>
              </a:ext>
            </a:extLst>
          </p:cNvPr>
          <p:cNvSpPr txBox="1"/>
          <p:nvPr/>
        </p:nvSpPr>
        <p:spPr>
          <a:xfrm>
            <a:off x="4526498" y="1352091"/>
            <a:ext cx="3139001" cy="338554"/>
          </a:xfrm>
          <a:prstGeom prst="rect">
            <a:avLst/>
          </a:prstGeom>
          <a:noFill/>
        </p:spPr>
        <p:txBody>
          <a:bodyPr wrap="none" rtlCol="0">
            <a:spAutoFit/>
          </a:bodyPr>
          <a:lstStyle/>
          <a:p>
            <a:pPr algn="ctr"/>
            <a:r>
              <a:rPr lang="fr-FR" sz="1600" dirty="0">
                <a:solidFill>
                  <a:srgbClr val="1E516E"/>
                </a:solidFill>
                <a:latin typeface="Montserrat" pitchFamily="2" charset="77"/>
              </a:rPr>
              <a:t>La page de tête n’existe pas :</a:t>
            </a:r>
          </a:p>
        </p:txBody>
      </p:sp>
      <p:sp>
        <p:nvSpPr>
          <p:cNvPr id="40" name="Rectangle 39">
            <a:extLst>
              <a:ext uri="{FF2B5EF4-FFF2-40B4-BE49-F238E27FC236}">
                <a16:creationId xmlns:a16="http://schemas.microsoft.com/office/drawing/2014/main" id="{CF875863-DF2B-4241-B81C-6E3AA4EA27C2}"/>
              </a:ext>
            </a:extLst>
          </p:cNvPr>
          <p:cNvSpPr/>
          <p:nvPr/>
        </p:nvSpPr>
        <p:spPr>
          <a:xfrm>
            <a:off x="3683177" y="2764850"/>
            <a:ext cx="1686641" cy="439932"/>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cxnSp>
        <p:nvCxnSpPr>
          <p:cNvPr id="39" name="Straight Arrow Connector 38">
            <a:extLst>
              <a:ext uri="{FF2B5EF4-FFF2-40B4-BE49-F238E27FC236}">
                <a16:creationId xmlns:a16="http://schemas.microsoft.com/office/drawing/2014/main" id="{AC3D2DCE-DF82-974F-8C50-AA097ABBB811}"/>
              </a:ext>
            </a:extLst>
          </p:cNvPr>
          <p:cNvCxnSpPr>
            <a:cxnSpLocks/>
          </p:cNvCxnSpPr>
          <p:nvPr/>
        </p:nvCxnSpPr>
        <p:spPr>
          <a:xfrm>
            <a:off x="6015293" y="3734669"/>
            <a:ext cx="0" cy="380131"/>
          </a:xfrm>
          <a:prstGeom prst="straightConnector1">
            <a:avLst/>
          </a:prstGeom>
          <a:ln w="47625">
            <a:solidFill>
              <a:srgbClr val="AA9F96"/>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D3212EF-FC5B-DE45-B85B-C8AE3047AD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9998" y="4232035"/>
            <a:ext cx="4572000" cy="2457450"/>
          </a:xfrm>
          <a:prstGeom prst="rect">
            <a:avLst/>
          </a:prstGeom>
        </p:spPr>
      </p:pic>
    </p:spTree>
    <p:extLst>
      <p:ext uri="{BB962C8B-B14F-4D97-AF65-F5344CB8AC3E}">
        <p14:creationId xmlns:p14="http://schemas.microsoft.com/office/powerpoint/2010/main" val="2449563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39"/>
                                        </p:tgtEl>
                                        <p:attrNameLst>
                                          <p:attrName>style.visibility</p:attrName>
                                        </p:attrNameLst>
                                      </p:cBhvr>
                                      <p:to>
                                        <p:strVal val="visible"/>
                                      </p:to>
                                    </p:set>
                                    <p:anim calcmode="lin" valueType="num">
                                      <p:cBhvr>
                                        <p:cTn id="7" dur="200" fill="hold"/>
                                        <p:tgtEl>
                                          <p:spTgt spid="39"/>
                                        </p:tgtEl>
                                        <p:attrNameLst>
                                          <p:attrName>ppt_w</p:attrName>
                                        </p:attrNameLst>
                                      </p:cBhvr>
                                      <p:tavLst>
                                        <p:tav tm="0">
                                          <p:val>
                                            <p:fltVal val="0"/>
                                          </p:val>
                                        </p:tav>
                                        <p:tav tm="100000">
                                          <p:val>
                                            <p:strVal val="#ppt_w"/>
                                          </p:val>
                                        </p:tav>
                                      </p:tavLst>
                                    </p:anim>
                                    <p:anim calcmode="lin" valueType="num">
                                      <p:cBhvr>
                                        <p:cTn id="8" dur="200" fill="hold"/>
                                        <p:tgtEl>
                                          <p:spTgt spid="39"/>
                                        </p:tgtEl>
                                        <p:attrNameLst>
                                          <p:attrName>ppt_h</p:attrName>
                                        </p:attrNameLst>
                                      </p:cBhvr>
                                      <p:tavLst>
                                        <p:tav tm="0">
                                          <p:val>
                                            <p:fltVal val="0"/>
                                          </p:val>
                                        </p:tav>
                                        <p:tav tm="100000">
                                          <p:val>
                                            <p:strVal val="#ppt_h"/>
                                          </p:val>
                                        </p:tav>
                                      </p:tavLst>
                                    </p:anim>
                                    <p:animEffect transition="in" filter="fade">
                                      <p:cBhvr>
                                        <p:cTn id="9" dur="200"/>
                                        <p:tgtEl>
                                          <p:spTgt spid="39"/>
                                        </p:tgtEl>
                                      </p:cBhvr>
                                    </p:animEffect>
                                  </p:childTnLst>
                                </p:cTn>
                              </p:par>
                              <p:par>
                                <p:cTn id="10" presetID="53" presetClass="entr" presetSubtype="16" fill="hold" nodeType="withEffect">
                                  <p:stCondLst>
                                    <p:cond delay="1000"/>
                                  </p:stCondLst>
                                  <p:childTnLst>
                                    <p:set>
                                      <p:cBhvr>
                                        <p:cTn id="11" dur="1" fill="hold">
                                          <p:stCondLst>
                                            <p:cond delay="0"/>
                                          </p:stCondLst>
                                        </p:cTn>
                                        <p:tgtEl>
                                          <p:spTgt spid="8"/>
                                        </p:tgtEl>
                                        <p:attrNameLst>
                                          <p:attrName>style.visibility</p:attrName>
                                        </p:attrNameLst>
                                      </p:cBhvr>
                                      <p:to>
                                        <p:strVal val="visible"/>
                                      </p:to>
                                    </p:set>
                                    <p:anim calcmode="lin" valueType="num">
                                      <p:cBhvr>
                                        <p:cTn id="12" dur="300" fill="hold"/>
                                        <p:tgtEl>
                                          <p:spTgt spid="8"/>
                                        </p:tgtEl>
                                        <p:attrNameLst>
                                          <p:attrName>ppt_w</p:attrName>
                                        </p:attrNameLst>
                                      </p:cBhvr>
                                      <p:tavLst>
                                        <p:tav tm="0">
                                          <p:val>
                                            <p:fltVal val="0"/>
                                          </p:val>
                                        </p:tav>
                                        <p:tav tm="100000">
                                          <p:val>
                                            <p:strVal val="#ppt_w"/>
                                          </p:val>
                                        </p:tav>
                                      </p:tavLst>
                                    </p:anim>
                                    <p:anim calcmode="lin" valueType="num">
                                      <p:cBhvr>
                                        <p:cTn id="13" dur="300" fill="hold"/>
                                        <p:tgtEl>
                                          <p:spTgt spid="8"/>
                                        </p:tgtEl>
                                        <p:attrNameLst>
                                          <p:attrName>ppt_h</p:attrName>
                                        </p:attrNameLst>
                                      </p:cBhvr>
                                      <p:tavLst>
                                        <p:tav tm="0">
                                          <p:val>
                                            <p:fltVal val="0"/>
                                          </p:val>
                                        </p:tav>
                                        <p:tav tm="100000">
                                          <p:val>
                                            <p:strVal val="#ppt_h"/>
                                          </p:val>
                                        </p:tav>
                                      </p:tavLst>
                                    </p:anim>
                                    <p:animEffect transition="in" filter="fade">
                                      <p:cBhvr>
                                        <p:cTn id="14" dur="3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032EA7B4-5604-9548-A79C-DC78BAC2B0C2}"/>
              </a:ext>
            </a:extLst>
          </p:cNvPr>
          <p:cNvGrpSpPr/>
          <p:nvPr/>
        </p:nvGrpSpPr>
        <p:grpSpPr>
          <a:xfrm>
            <a:off x="6015293" y="-11434"/>
            <a:ext cx="4559943" cy="1145751"/>
            <a:chOff x="3314697" y="-11432"/>
            <a:chExt cx="4667663" cy="1145751"/>
          </a:xfrm>
        </p:grpSpPr>
        <p:sp>
          <p:nvSpPr>
            <p:cNvPr id="29" name="Round Single Corner Rectangle 28">
              <a:extLst>
                <a:ext uri="{FF2B5EF4-FFF2-40B4-BE49-F238E27FC236}">
                  <a16:creationId xmlns:a16="http://schemas.microsoft.com/office/drawing/2014/main" id="{A29152DD-7E51-E34B-B7F6-3B833B77B9DA}"/>
                </a:ext>
              </a:extLst>
            </p:cNvPr>
            <p:cNvSpPr/>
            <p:nvPr/>
          </p:nvSpPr>
          <p:spPr>
            <a:xfrm flipH="1">
              <a:off x="3314697" y="-11432"/>
              <a:ext cx="4667663"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30" name="TextBox 29">
              <a:extLst>
                <a:ext uri="{FF2B5EF4-FFF2-40B4-BE49-F238E27FC236}">
                  <a16:creationId xmlns:a16="http://schemas.microsoft.com/office/drawing/2014/main" id="{A6987461-19FE-244A-86E0-05083DAF6A71}"/>
                </a:ext>
              </a:extLst>
            </p:cNvPr>
            <p:cNvSpPr txBox="1"/>
            <p:nvPr/>
          </p:nvSpPr>
          <p:spPr>
            <a:xfrm>
              <a:off x="4305298" y="694812"/>
              <a:ext cx="3419323" cy="259046"/>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CRÉER UNE PAGE DE TÊTE</a:t>
              </a:r>
            </a:p>
          </p:txBody>
        </p:sp>
      </p:grpSp>
      <p:grpSp>
        <p:nvGrpSpPr>
          <p:cNvPr id="31" name="Group 30">
            <a:extLst>
              <a:ext uri="{FF2B5EF4-FFF2-40B4-BE49-F238E27FC236}">
                <a16:creationId xmlns:a16="http://schemas.microsoft.com/office/drawing/2014/main" id="{0137A211-B7A7-0144-834D-F41DBFBBFE34}"/>
              </a:ext>
            </a:extLst>
          </p:cNvPr>
          <p:cNvGrpSpPr/>
          <p:nvPr/>
        </p:nvGrpSpPr>
        <p:grpSpPr>
          <a:xfrm>
            <a:off x="-2" y="0"/>
            <a:ext cx="6851375" cy="1134318"/>
            <a:chOff x="-3" y="1"/>
            <a:chExt cx="6851375" cy="1134318"/>
          </a:xfrm>
        </p:grpSpPr>
        <p:sp>
          <p:nvSpPr>
            <p:cNvPr id="32" name="Round Single Corner Rectangle 31">
              <a:extLst>
                <a:ext uri="{FF2B5EF4-FFF2-40B4-BE49-F238E27FC236}">
                  <a16:creationId xmlns:a16="http://schemas.microsoft.com/office/drawing/2014/main" id="{9ABAF962-210B-EE42-A066-90B337D7B823}"/>
                </a:ext>
              </a:extLst>
            </p:cNvPr>
            <p:cNvSpPr/>
            <p:nvPr/>
          </p:nvSpPr>
          <p:spPr>
            <a:xfrm flipH="1">
              <a:off x="-3" y="1"/>
              <a:ext cx="6851375"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33" name="TextBox 32">
              <a:extLst>
                <a:ext uri="{FF2B5EF4-FFF2-40B4-BE49-F238E27FC236}">
                  <a16:creationId xmlns:a16="http://schemas.microsoft.com/office/drawing/2014/main" id="{A765D6BF-792F-F045-8EA6-4F545DB7F6A1}"/>
                </a:ext>
              </a:extLst>
            </p:cNvPr>
            <p:cNvSpPr txBox="1"/>
            <p:nvPr/>
          </p:nvSpPr>
          <p:spPr>
            <a:xfrm>
              <a:off x="-1" y="694812"/>
              <a:ext cx="6533321" cy="259045"/>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CONNECTER LES RUBRIQUES ET LES PAGES DE TÊTE</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sp>
        <p:nvSpPr>
          <p:cNvPr id="43" name="TextBox 42">
            <a:extLst>
              <a:ext uri="{FF2B5EF4-FFF2-40B4-BE49-F238E27FC236}">
                <a16:creationId xmlns:a16="http://schemas.microsoft.com/office/drawing/2014/main" id="{7D49778B-5208-164C-8C6C-005BE8102D2A}"/>
              </a:ext>
            </a:extLst>
          </p:cNvPr>
          <p:cNvSpPr txBox="1"/>
          <p:nvPr/>
        </p:nvSpPr>
        <p:spPr>
          <a:xfrm>
            <a:off x="3021292" y="1352091"/>
            <a:ext cx="6149440" cy="338554"/>
          </a:xfrm>
          <a:prstGeom prst="rect">
            <a:avLst/>
          </a:prstGeom>
          <a:noFill/>
        </p:spPr>
        <p:txBody>
          <a:bodyPr wrap="none" rtlCol="0">
            <a:spAutoFit/>
          </a:bodyPr>
          <a:lstStyle/>
          <a:p>
            <a:pPr algn="ctr"/>
            <a:r>
              <a:rPr lang="fr-FR" sz="1600" dirty="0">
                <a:solidFill>
                  <a:srgbClr val="1E516E"/>
                </a:solidFill>
                <a:latin typeface="Montserrat" pitchFamily="2" charset="77"/>
              </a:rPr>
              <a:t>Cas particulier : les pages de tête de rubrique de 1</a:t>
            </a:r>
            <a:r>
              <a:rPr lang="fr-FR" sz="1600" baseline="30000" dirty="0">
                <a:solidFill>
                  <a:srgbClr val="1E516E"/>
                </a:solidFill>
                <a:latin typeface="Montserrat" pitchFamily="2" charset="77"/>
              </a:rPr>
              <a:t>er</a:t>
            </a:r>
            <a:r>
              <a:rPr lang="fr-FR" sz="1600" dirty="0">
                <a:solidFill>
                  <a:srgbClr val="1E516E"/>
                </a:solidFill>
                <a:latin typeface="Montserrat" pitchFamily="2" charset="77"/>
              </a:rPr>
              <a:t> niveau</a:t>
            </a:r>
          </a:p>
        </p:txBody>
      </p:sp>
      <p:pic>
        <p:nvPicPr>
          <p:cNvPr id="7" name="Picture 6">
            <a:extLst>
              <a:ext uri="{FF2B5EF4-FFF2-40B4-BE49-F238E27FC236}">
                <a16:creationId xmlns:a16="http://schemas.microsoft.com/office/drawing/2014/main" id="{CCA87990-6B7B-494D-9AFB-0E2EF0FF5E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9563" y="1831166"/>
            <a:ext cx="6807200" cy="1549400"/>
          </a:xfrm>
          <a:prstGeom prst="rect">
            <a:avLst/>
          </a:prstGeom>
        </p:spPr>
      </p:pic>
      <p:sp>
        <p:nvSpPr>
          <p:cNvPr id="19" name="Rectangle 18">
            <a:extLst>
              <a:ext uri="{FF2B5EF4-FFF2-40B4-BE49-F238E27FC236}">
                <a16:creationId xmlns:a16="http://schemas.microsoft.com/office/drawing/2014/main" id="{8EB3CE29-5DA6-8444-A97F-D4CEDAC7F082}"/>
              </a:ext>
            </a:extLst>
          </p:cNvPr>
          <p:cNvSpPr/>
          <p:nvPr/>
        </p:nvSpPr>
        <p:spPr>
          <a:xfrm>
            <a:off x="4483579" y="2451542"/>
            <a:ext cx="2417865" cy="312346"/>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pic>
        <p:nvPicPr>
          <p:cNvPr id="11" name="Picture 10">
            <a:extLst>
              <a:ext uri="{FF2B5EF4-FFF2-40B4-BE49-F238E27FC236}">
                <a16:creationId xmlns:a16="http://schemas.microsoft.com/office/drawing/2014/main" id="{9DB49CAB-9307-B146-83E2-E6F20553C4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2813" y="4077414"/>
            <a:ext cx="8140700" cy="2254250"/>
          </a:xfrm>
          <a:prstGeom prst="rect">
            <a:avLst/>
          </a:prstGeom>
        </p:spPr>
      </p:pic>
      <p:sp>
        <p:nvSpPr>
          <p:cNvPr id="23" name="Rectangle 22">
            <a:extLst>
              <a:ext uri="{FF2B5EF4-FFF2-40B4-BE49-F238E27FC236}">
                <a16:creationId xmlns:a16="http://schemas.microsoft.com/office/drawing/2014/main" id="{60090B74-ADCB-BC4E-A9AC-6C15B4F18B1D}"/>
              </a:ext>
            </a:extLst>
          </p:cNvPr>
          <p:cNvSpPr/>
          <p:nvPr/>
        </p:nvSpPr>
        <p:spPr>
          <a:xfrm>
            <a:off x="2600188" y="5238984"/>
            <a:ext cx="893639" cy="302007"/>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cxnSp>
        <p:nvCxnSpPr>
          <p:cNvPr id="24" name="Straight Arrow Connector 23">
            <a:extLst>
              <a:ext uri="{FF2B5EF4-FFF2-40B4-BE49-F238E27FC236}">
                <a16:creationId xmlns:a16="http://schemas.microsoft.com/office/drawing/2014/main" id="{0208FB6F-2F3A-AB41-81DD-28F6D256EE8B}"/>
              </a:ext>
            </a:extLst>
          </p:cNvPr>
          <p:cNvCxnSpPr>
            <a:cxnSpLocks/>
          </p:cNvCxnSpPr>
          <p:nvPr/>
        </p:nvCxnSpPr>
        <p:spPr>
          <a:xfrm flipH="1">
            <a:off x="4483579" y="2879678"/>
            <a:ext cx="1348719" cy="1405719"/>
          </a:xfrm>
          <a:prstGeom prst="straightConnector1">
            <a:avLst/>
          </a:prstGeom>
          <a:ln w="47625">
            <a:solidFill>
              <a:srgbClr val="AA9F9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2402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24"/>
                                        </p:tgtEl>
                                        <p:attrNameLst>
                                          <p:attrName>style.visibility</p:attrName>
                                        </p:attrNameLst>
                                      </p:cBhvr>
                                      <p:to>
                                        <p:strVal val="visible"/>
                                      </p:to>
                                    </p:set>
                                    <p:anim calcmode="lin" valueType="num">
                                      <p:cBhvr>
                                        <p:cTn id="7" dur="200" fill="hold"/>
                                        <p:tgtEl>
                                          <p:spTgt spid="24"/>
                                        </p:tgtEl>
                                        <p:attrNameLst>
                                          <p:attrName>ppt_w</p:attrName>
                                        </p:attrNameLst>
                                      </p:cBhvr>
                                      <p:tavLst>
                                        <p:tav tm="0">
                                          <p:val>
                                            <p:fltVal val="0"/>
                                          </p:val>
                                        </p:tav>
                                        <p:tav tm="100000">
                                          <p:val>
                                            <p:strVal val="#ppt_w"/>
                                          </p:val>
                                        </p:tav>
                                      </p:tavLst>
                                    </p:anim>
                                    <p:anim calcmode="lin" valueType="num">
                                      <p:cBhvr>
                                        <p:cTn id="8" dur="200" fill="hold"/>
                                        <p:tgtEl>
                                          <p:spTgt spid="24"/>
                                        </p:tgtEl>
                                        <p:attrNameLst>
                                          <p:attrName>ppt_h</p:attrName>
                                        </p:attrNameLst>
                                      </p:cBhvr>
                                      <p:tavLst>
                                        <p:tav tm="0">
                                          <p:val>
                                            <p:fltVal val="0"/>
                                          </p:val>
                                        </p:tav>
                                        <p:tav tm="100000">
                                          <p:val>
                                            <p:strVal val="#ppt_h"/>
                                          </p:val>
                                        </p:tav>
                                      </p:tavLst>
                                    </p:anim>
                                    <p:animEffect transition="in" filter="fade">
                                      <p:cBhvr>
                                        <p:cTn id="9" dur="200"/>
                                        <p:tgtEl>
                                          <p:spTgt spid="24"/>
                                        </p:tgtEl>
                                      </p:cBhvr>
                                    </p:animEffect>
                                  </p:childTnLst>
                                </p:cTn>
                              </p:par>
                              <p:par>
                                <p:cTn id="10" presetID="53" presetClass="entr" presetSubtype="16" fill="hold" grpId="0" nodeType="withEffect">
                                  <p:stCondLst>
                                    <p:cond delay="1000"/>
                                  </p:stCondLst>
                                  <p:childTnLst>
                                    <p:set>
                                      <p:cBhvr>
                                        <p:cTn id="11" dur="1" fill="hold">
                                          <p:stCondLst>
                                            <p:cond delay="0"/>
                                          </p:stCondLst>
                                        </p:cTn>
                                        <p:tgtEl>
                                          <p:spTgt spid="23"/>
                                        </p:tgtEl>
                                        <p:attrNameLst>
                                          <p:attrName>style.visibility</p:attrName>
                                        </p:attrNameLst>
                                      </p:cBhvr>
                                      <p:to>
                                        <p:strVal val="visible"/>
                                      </p:to>
                                    </p:set>
                                    <p:anim calcmode="lin" valueType="num">
                                      <p:cBhvr>
                                        <p:cTn id="12" dur="300" fill="hold"/>
                                        <p:tgtEl>
                                          <p:spTgt spid="23"/>
                                        </p:tgtEl>
                                        <p:attrNameLst>
                                          <p:attrName>ppt_w</p:attrName>
                                        </p:attrNameLst>
                                      </p:cBhvr>
                                      <p:tavLst>
                                        <p:tav tm="0">
                                          <p:val>
                                            <p:fltVal val="0"/>
                                          </p:val>
                                        </p:tav>
                                        <p:tav tm="100000">
                                          <p:val>
                                            <p:strVal val="#ppt_w"/>
                                          </p:val>
                                        </p:tav>
                                      </p:tavLst>
                                    </p:anim>
                                    <p:anim calcmode="lin" valueType="num">
                                      <p:cBhvr>
                                        <p:cTn id="13" dur="300" fill="hold"/>
                                        <p:tgtEl>
                                          <p:spTgt spid="23"/>
                                        </p:tgtEl>
                                        <p:attrNameLst>
                                          <p:attrName>ppt_h</p:attrName>
                                        </p:attrNameLst>
                                      </p:cBhvr>
                                      <p:tavLst>
                                        <p:tav tm="0">
                                          <p:val>
                                            <p:fltVal val="0"/>
                                          </p:val>
                                        </p:tav>
                                        <p:tav tm="100000">
                                          <p:val>
                                            <p:strVal val="#ppt_h"/>
                                          </p:val>
                                        </p:tav>
                                      </p:tavLst>
                                    </p:anim>
                                    <p:animEffect transition="in" filter="fade">
                                      <p:cBhvr>
                                        <p:cTn id="14" dur="300"/>
                                        <p:tgtEl>
                                          <p:spTgt spid="23"/>
                                        </p:tgtEl>
                                      </p:cBhvr>
                                    </p:animEffect>
                                  </p:childTnLst>
                                </p:cTn>
                              </p:par>
                              <p:par>
                                <p:cTn id="15" presetID="53" presetClass="entr" presetSubtype="16" fill="hold" nodeType="withEffect">
                                  <p:stCondLst>
                                    <p:cond delay="1000"/>
                                  </p:stCondLst>
                                  <p:childTnLst>
                                    <p:set>
                                      <p:cBhvr>
                                        <p:cTn id="16" dur="1" fill="hold">
                                          <p:stCondLst>
                                            <p:cond delay="0"/>
                                          </p:stCondLst>
                                        </p:cTn>
                                        <p:tgtEl>
                                          <p:spTgt spid="11"/>
                                        </p:tgtEl>
                                        <p:attrNameLst>
                                          <p:attrName>style.visibility</p:attrName>
                                        </p:attrNameLst>
                                      </p:cBhvr>
                                      <p:to>
                                        <p:strVal val="visible"/>
                                      </p:to>
                                    </p:set>
                                    <p:anim calcmode="lin" valueType="num">
                                      <p:cBhvr>
                                        <p:cTn id="17" dur="300" fill="hold"/>
                                        <p:tgtEl>
                                          <p:spTgt spid="11"/>
                                        </p:tgtEl>
                                        <p:attrNameLst>
                                          <p:attrName>ppt_w</p:attrName>
                                        </p:attrNameLst>
                                      </p:cBhvr>
                                      <p:tavLst>
                                        <p:tav tm="0">
                                          <p:val>
                                            <p:fltVal val="0"/>
                                          </p:val>
                                        </p:tav>
                                        <p:tav tm="100000">
                                          <p:val>
                                            <p:strVal val="#ppt_w"/>
                                          </p:val>
                                        </p:tav>
                                      </p:tavLst>
                                    </p:anim>
                                    <p:anim calcmode="lin" valueType="num">
                                      <p:cBhvr>
                                        <p:cTn id="18" dur="300" fill="hold"/>
                                        <p:tgtEl>
                                          <p:spTgt spid="11"/>
                                        </p:tgtEl>
                                        <p:attrNameLst>
                                          <p:attrName>ppt_h</p:attrName>
                                        </p:attrNameLst>
                                      </p:cBhvr>
                                      <p:tavLst>
                                        <p:tav tm="0">
                                          <p:val>
                                            <p:fltVal val="0"/>
                                          </p:val>
                                        </p:tav>
                                        <p:tav tm="100000">
                                          <p:val>
                                            <p:strVal val="#ppt_h"/>
                                          </p:val>
                                        </p:tav>
                                      </p:tavLst>
                                    </p:anim>
                                    <p:animEffect transition="in" filter="fade">
                                      <p:cBhvr>
                                        <p:cTn id="19" dur="3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032EA7B4-5604-9548-A79C-DC78BAC2B0C2}"/>
              </a:ext>
            </a:extLst>
          </p:cNvPr>
          <p:cNvGrpSpPr/>
          <p:nvPr/>
        </p:nvGrpSpPr>
        <p:grpSpPr>
          <a:xfrm>
            <a:off x="6015293" y="-11434"/>
            <a:ext cx="4559943" cy="1145751"/>
            <a:chOff x="3314697" y="-11432"/>
            <a:chExt cx="4667663" cy="1145751"/>
          </a:xfrm>
        </p:grpSpPr>
        <p:sp>
          <p:nvSpPr>
            <p:cNvPr id="29" name="Round Single Corner Rectangle 28">
              <a:extLst>
                <a:ext uri="{FF2B5EF4-FFF2-40B4-BE49-F238E27FC236}">
                  <a16:creationId xmlns:a16="http://schemas.microsoft.com/office/drawing/2014/main" id="{A29152DD-7E51-E34B-B7F6-3B833B77B9DA}"/>
                </a:ext>
              </a:extLst>
            </p:cNvPr>
            <p:cNvSpPr/>
            <p:nvPr/>
          </p:nvSpPr>
          <p:spPr>
            <a:xfrm flipH="1">
              <a:off x="3314697" y="-11432"/>
              <a:ext cx="4667663"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30" name="TextBox 29">
              <a:extLst>
                <a:ext uri="{FF2B5EF4-FFF2-40B4-BE49-F238E27FC236}">
                  <a16:creationId xmlns:a16="http://schemas.microsoft.com/office/drawing/2014/main" id="{A6987461-19FE-244A-86E0-05083DAF6A71}"/>
                </a:ext>
              </a:extLst>
            </p:cNvPr>
            <p:cNvSpPr txBox="1"/>
            <p:nvPr/>
          </p:nvSpPr>
          <p:spPr>
            <a:xfrm>
              <a:off x="4305298" y="694812"/>
              <a:ext cx="3419323" cy="259046"/>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CRÉER UNE PAGE DE TÊTE</a:t>
              </a:r>
            </a:p>
          </p:txBody>
        </p:sp>
      </p:grpSp>
      <p:grpSp>
        <p:nvGrpSpPr>
          <p:cNvPr id="20" name="Group 19">
            <a:extLst>
              <a:ext uri="{FF2B5EF4-FFF2-40B4-BE49-F238E27FC236}">
                <a16:creationId xmlns:a16="http://schemas.microsoft.com/office/drawing/2014/main" id="{415BD90F-7F72-D241-8D44-D7669F248311}"/>
              </a:ext>
            </a:extLst>
          </p:cNvPr>
          <p:cNvGrpSpPr/>
          <p:nvPr/>
        </p:nvGrpSpPr>
        <p:grpSpPr>
          <a:xfrm>
            <a:off x="6015293" y="-11434"/>
            <a:ext cx="4209362" cy="1145751"/>
            <a:chOff x="3314697" y="-11432"/>
            <a:chExt cx="4308800" cy="1145751"/>
          </a:xfrm>
        </p:grpSpPr>
        <p:sp>
          <p:nvSpPr>
            <p:cNvPr id="21" name="Round Single Corner Rectangle 20">
              <a:extLst>
                <a:ext uri="{FF2B5EF4-FFF2-40B4-BE49-F238E27FC236}">
                  <a16:creationId xmlns:a16="http://schemas.microsoft.com/office/drawing/2014/main" id="{42666C4D-7066-3F42-9B50-735A742183C7}"/>
                </a:ext>
              </a:extLst>
            </p:cNvPr>
            <p:cNvSpPr/>
            <p:nvPr/>
          </p:nvSpPr>
          <p:spPr>
            <a:xfrm flipH="1">
              <a:off x="3314697" y="-11432"/>
              <a:ext cx="4308800"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3" name="TextBox 22">
              <a:extLst>
                <a:ext uri="{FF2B5EF4-FFF2-40B4-BE49-F238E27FC236}">
                  <a16:creationId xmlns:a16="http://schemas.microsoft.com/office/drawing/2014/main" id="{AE0B59C7-EE8C-7E46-A69E-FB415D894994}"/>
                </a:ext>
              </a:extLst>
            </p:cNvPr>
            <p:cNvSpPr txBox="1"/>
            <p:nvPr/>
          </p:nvSpPr>
          <p:spPr>
            <a:xfrm>
              <a:off x="4305298" y="694812"/>
              <a:ext cx="3091290" cy="266947"/>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VISUALISER / MODIFIER</a:t>
              </a:r>
            </a:p>
          </p:txBody>
        </p:sp>
      </p:grpSp>
      <p:grpSp>
        <p:nvGrpSpPr>
          <p:cNvPr id="31" name="Group 30">
            <a:extLst>
              <a:ext uri="{FF2B5EF4-FFF2-40B4-BE49-F238E27FC236}">
                <a16:creationId xmlns:a16="http://schemas.microsoft.com/office/drawing/2014/main" id="{0137A211-B7A7-0144-834D-F41DBFBBFE34}"/>
              </a:ext>
            </a:extLst>
          </p:cNvPr>
          <p:cNvGrpSpPr/>
          <p:nvPr/>
        </p:nvGrpSpPr>
        <p:grpSpPr>
          <a:xfrm>
            <a:off x="-2" y="0"/>
            <a:ext cx="6851375" cy="1134318"/>
            <a:chOff x="-3" y="1"/>
            <a:chExt cx="6851375" cy="1134318"/>
          </a:xfrm>
        </p:grpSpPr>
        <p:sp>
          <p:nvSpPr>
            <p:cNvPr id="32" name="Round Single Corner Rectangle 31">
              <a:extLst>
                <a:ext uri="{FF2B5EF4-FFF2-40B4-BE49-F238E27FC236}">
                  <a16:creationId xmlns:a16="http://schemas.microsoft.com/office/drawing/2014/main" id="{9ABAF962-210B-EE42-A066-90B337D7B823}"/>
                </a:ext>
              </a:extLst>
            </p:cNvPr>
            <p:cNvSpPr/>
            <p:nvPr/>
          </p:nvSpPr>
          <p:spPr>
            <a:xfrm flipH="1">
              <a:off x="-3" y="1"/>
              <a:ext cx="6851375"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33" name="TextBox 32">
              <a:extLst>
                <a:ext uri="{FF2B5EF4-FFF2-40B4-BE49-F238E27FC236}">
                  <a16:creationId xmlns:a16="http://schemas.microsoft.com/office/drawing/2014/main" id="{A765D6BF-792F-F045-8EA6-4F545DB7F6A1}"/>
                </a:ext>
              </a:extLst>
            </p:cNvPr>
            <p:cNvSpPr txBox="1"/>
            <p:nvPr/>
          </p:nvSpPr>
          <p:spPr>
            <a:xfrm>
              <a:off x="-1" y="694812"/>
              <a:ext cx="6533321" cy="259045"/>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CONNECTER LES RUBRIQUES ET LES PAGES DE TÊTE</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pic>
        <p:nvPicPr>
          <p:cNvPr id="7" name="Picture 6">
            <a:extLst>
              <a:ext uri="{FF2B5EF4-FFF2-40B4-BE49-F238E27FC236}">
                <a16:creationId xmlns:a16="http://schemas.microsoft.com/office/drawing/2014/main" id="{5D3746BD-EF8A-5F4E-A27F-BF42829049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900" y="1314777"/>
            <a:ext cx="10660111" cy="5285924"/>
          </a:xfrm>
          <a:prstGeom prst="rect">
            <a:avLst/>
          </a:prstGeom>
        </p:spPr>
      </p:pic>
      <p:sp>
        <p:nvSpPr>
          <p:cNvPr id="40" name="Rectangle 39">
            <a:extLst>
              <a:ext uri="{FF2B5EF4-FFF2-40B4-BE49-F238E27FC236}">
                <a16:creationId xmlns:a16="http://schemas.microsoft.com/office/drawing/2014/main" id="{CF875863-DF2B-4241-B81C-6E3AA4EA27C2}"/>
              </a:ext>
            </a:extLst>
          </p:cNvPr>
          <p:cNvSpPr/>
          <p:nvPr/>
        </p:nvSpPr>
        <p:spPr>
          <a:xfrm>
            <a:off x="2219970" y="3610797"/>
            <a:ext cx="1228403" cy="364518"/>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Tree>
    <p:extLst>
      <p:ext uri="{BB962C8B-B14F-4D97-AF65-F5344CB8AC3E}">
        <p14:creationId xmlns:p14="http://schemas.microsoft.com/office/powerpoint/2010/main" val="231787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1" decel="50000" fill="hold" nodeType="withEffect">
                                  <p:stCondLst>
                                    <p:cond delay="0"/>
                                  </p:stCondLst>
                                  <p:childTnLst>
                                    <p:anim calcmode="lin" valueType="num">
                                      <p:cBhvr additive="base">
                                        <p:cTn id="6" dur="200"/>
                                        <p:tgtEl>
                                          <p:spTgt spid="28"/>
                                        </p:tgtEl>
                                        <p:attrNameLst>
                                          <p:attrName>ppt_x</p:attrName>
                                        </p:attrNameLst>
                                      </p:cBhvr>
                                      <p:tavLst>
                                        <p:tav tm="0">
                                          <p:val>
                                            <p:strVal val="ppt_x"/>
                                          </p:val>
                                        </p:tav>
                                        <p:tav tm="100000">
                                          <p:val>
                                            <p:strVal val="ppt_x"/>
                                          </p:val>
                                        </p:tav>
                                      </p:tavLst>
                                    </p:anim>
                                    <p:anim calcmode="lin" valueType="num">
                                      <p:cBhvr additive="base">
                                        <p:cTn id="7" dur="200"/>
                                        <p:tgtEl>
                                          <p:spTgt spid="28"/>
                                        </p:tgtEl>
                                        <p:attrNameLst>
                                          <p:attrName>ppt_y</p:attrName>
                                        </p:attrNameLst>
                                      </p:cBhvr>
                                      <p:tavLst>
                                        <p:tav tm="0">
                                          <p:val>
                                            <p:strVal val="ppt_y"/>
                                          </p:val>
                                        </p:tav>
                                        <p:tav tm="100000">
                                          <p:val>
                                            <p:strVal val="0-ppt_h/2"/>
                                          </p:val>
                                        </p:tav>
                                      </p:tavLst>
                                    </p:anim>
                                    <p:set>
                                      <p:cBhvr>
                                        <p:cTn id="8" dur="1" fill="hold">
                                          <p:stCondLst>
                                            <p:cond delay="199"/>
                                          </p:stCondLst>
                                        </p:cTn>
                                        <p:tgtEl>
                                          <p:spTgt spid="28"/>
                                        </p:tgtEl>
                                        <p:attrNameLst>
                                          <p:attrName>style.visibility</p:attrName>
                                        </p:attrNameLst>
                                      </p:cBhvr>
                                      <p:to>
                                        <p:strVal val="hidden"/>
                                      </p:to>
                                    </p:set>
                                  </p:childTnLst>
                                </p:cTn>
                              </p:par>
                              <p:par>
                                <p:cTn id="9" presetID="2" presetClass="entr" presetSubtype="8" decel="5000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0-#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20DCD85-100E-7E49-A624-C42E9EAC5905}"/>
              </a:ext>
            </a:extLst>
          </p:cNvPr>
          <p:cNvGrpSpPr/>
          <p:nvPr/>
        </p:nvGrpSpPr>
        <p:grpSpPr>
          <a:xfrm>
            <a:off x="0" y="1"/>
            <a:ext cx="3454400" cy="1134318"/>
            <a:chOff x="0" y="1"/>
            <a:chExt cx="3454400" cy="1134318"/>
          </a:xfrm>
        </p:grpSpPr>
        <p:sp>
          <p:nvSpPr>
            <p:cNvPr id="9" name="Round Single Corner Rectangle 8">
              <a:extLst>
                <a:ext uri="{FF2B5EF4-FFF2-40B4-BE49-F238E27FC236}">
                  <a16:creationId xmlns:a16="http://schemas.microsoft.com/office/drawing/2014/main" id="{0E142A10-3F9C-594C-AEF7-A635F1D64F73}"/>
                </a:ext>
              </a:extLst>
            </p:cNvPr>
            <p:cNvSpPr/>
            <p:nvPr/>
          </p:nvSpPr>
          <p:spPr>
            <a:xfrm flipH="1">
              <a:off x="0" y="1"/>
              <a:ext cx="3454400"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11" name="TextBox 10">
              <a:extLst>
                <a:ext uri="{FF2B5EF4-FFF2-40B4-BE49-F238E27FC236}">
                  <a16:creationId xmlns:a16="http://schemas.microsoft.com/office/drawing/2014/main" id="{E053C179-7BD8-E043-B5BD-3D73EE54D919}"/>
                </a:ext>
              </a:extLst>
            </p:cNvPr>
            <p:cNvSpPr txBox="1"/>
            <p:nvPr/>
          </p:nvSpPr>
          <p:spPr>
            <a:xfrm>
              <a:off x="0" y="694812"/>
              <a:ext cx="3251200" cy="259045"/>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PLAN DE LA FORMATION</a:t>
              </a:r>
            </a:p>
          </p:txBody>
        </p:sp>
      </p:grpSp>
      <p:grpSp>
        <p:nvGrpSpPr>
          <p:cNvPr id="2" name="Group 1">
            <a:extLst>
              <a:ext uri="{FF2B5EF4-FFF2-40B4-BE49-F238E27FC236}">
                <a16:creationId xmlns:a16="http://schemas.microsoft.com/office/drawing/2014/main" id="{0DDD21F7-A7B6-3B4A-AF46-F8B735763F73}"/>
              </a:ext>
            </a:extLst>
          </p:cNvPr>
          <p:cNvGrpSpPr/>
          <p:nvPr/>
        </p:nvGrpSpPr>
        <p:grpSpPr>
          <a:xfrm>
            <a:off x="0" y="1"/>
            <a:ext cx="4572000" cy="1134318"/>
            <a:chOff x="0" y="1"/>
            <a:chExt cx="4572000" cy="1134318"/>
          </a:xfrm>
        </p:grpSpPr>
        <p:sp>
          <p:nvSpPr>
            <p:cNvPr id="7" name="Round Single Corner Rectangle 6">
              <a:extLst>
                <a:ext uri="{FF2B5EF4-FFF2-40B4-BE49-F238E27FC236}">
                  <a16:creationId xmlns:a16="http://schemas.microsoft.com/office/drawing/2014/main" id="{2482A2DE-F7CD-8446-8913-7D39966F55F1}"/>
                </a:ext>
              </a:extLst>
            </p:cNvPr>
            <p:cNvSpPr/>
            <p:nvPr/>
          </p:nvSpPr>
          <p:spPr>
            <a:xfrm flipH="1">
              <a:off x="0" y="1"/>
              <a:ext cx="4572000"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10" name="TextBox 9">
              <a:extLst>
                <a:ext uri="{FF2B5EF4-FFF2-40B4-BE49-F238E27FC236}">
                  <a16:creationId xmlns:a16="http://schemas.microsoft.com/office/drawing/2014/main" id="{2F79B224-C71B-8D40-B28C-30748D78475C}"/>
                </a:ext>
              </a:extLst>
            </p:cNvPr>
            <p:cNvSpPr txBox="1"/>
            <p:nvPr/>
          </p:nvSpPr>
          <p:spPr>
            <a:xfrm>
              <a:off x="0" y="694812"/>
              <a:ext cx="4483100" cy="277448"/>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VOCABULAIRE ET ORGANISATION</a:t>
              </a:r>
            </a:p>
          </p:txBody>
        </p:sp>
      </p:grpSp>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sp>
        <p:nvSpPr>
          <p:cNvPr id="3" name="TextBox 2">
            <a:extLst>
              <a:ext uri="{FF2B5EF4-FFF2-40B4-BE49-F238E27FC236}">
                <a16:creationId xmlns:a16="http://schemas.microsoft.com/office/drawing/2014/main" id="{BEBACBCF-B2CA-2B49-8445-2CC4BC88D693}"/>
              </a:ext>
            </a:extLst>
          </p:cNvPr>
          <p:cNvSpPr txBox="1"/>
          <p:nvPr/>
        </p:nvSpPr>
        <p:spPr>
          <a:xfrm>
            <a:off x="1110540" y="2820061"/>
            <a:ext cx="7531421" cy="3170099"/>
          </a:xfrm>
          <a:prstGeom prst="rect">
            <a:avLst/>
          </a:prstGeom>
          <a:noFill/>
        </p:spPr>
        <p:txBody>
          <a:bodyPr wrap="square" rtlCol="0">
            <a:spAutoFit/>
          </a:bodyPr>
          <a:lstStyle/>
          <a:p>
            <a:r>
              <a:rPr lang="fr-FR" sz="20000" b="1" dirty="0">
                <a:solidFill>
                  <a:srgbClr val="1E516E"/>
                </a:solidFill>
                <a:latin typeface="Montserrat" pitchFamily="2" charset="77"/>
              </a:rPr>
              <a:t>CMS</a:t>
            </a:r>
          </a:p>
        </p:txBody>
      </p:sp>
      <p:sp>
        <p:nvSpPr>
          <p:cNvPr id="12" name="TextBox 11">
            <a:extLst>
              <a:ext uri="{FF2B5EF4-FFF2-40B4-BE49-F238E27FC236}">
                <a16:creationId xmlns:a16="http://schemas.microsoft.com/office/drawing/2014/main" id="{DF96599E-D20B-D94A-B2E2-5663DDA330D2}"/>
              </a:ext>
            </a:extLst>
          </p:cNvPr>
          <p:cNvSpPr txBox="1"/>
          <p:nvPr/>
        </p:nvSpPr>
        <p:spPr>
          <a:xfrm>
            <a:off x="600500" y="1209896"/>
            <a:ext cx="11591499" cy="1323439"/>
          </a:xfrm>
          <a:prstGeom prst="rect">
            <a:avLst/>
          </a:prstGeom>
          <a:noFill/>
        </p:spPr>
        <p:txBody>
          <a:bodyPr wrap="square" rtlCol="0">
            <a:spAutoFit/>
          </a:bodyPr>
          <a:lstStyle/>
          <a:p>
            <a:r>
              <a:rPr lang="fr-FR" sz="8000" b="1" dirty="0">
                <a:solidFill>
                  <a:srgbClr val="1E516E"/>
                </a:solidFill>
                <a:latin typeface="Montserrat" pitchFamily="2" charset="77"/>
              </a:rPr>
              <a:t>BACK/FRONT OFFICE</a:t>
            </a:r>
          </a:p>
        </p:txBody>
      </p:sp>
      <p:sp>
        <p:nvSpPr>
          <p:cNvPr id="13" name="TextBox 12">
            <a:extLst>
              <a:ext uri="{FF2B5EF4-FFF2-40B4-BE49-F238E27FC236}">
                <a16:creationId xmlns:a16="http://schemas.microsoft.com/office/drawing/2014/main" id="{B8FEA4B0-872E-AE45-A19F-B4205FF2FE69}"/>
              </a:ext>
            </a:extLst>
          </p:cNvPr>
          <p:cNvSpPr txBox="1"/>
          <p:nvPr/>
        </p:nvSpPr>
        <p:spPr>
          <a:xfrm>
            <a:off x="7649569" y="2780128"/>
            <a:ext cx="3561292" cy="1569660"/>
          </a:xfrm>
          <a:prstGeom prst="rect">
            <a:avLst/>
          </a:prstGeom>
          <a:noFill/>
        </p:spPr>
        <p:txBody>
          <a:bodyPr wrap="square" rtlCol="0">
            <a:spAutoFit/>
          </a:bodyPr>
          <a:lstStyle/>
          <a:p>
            <a:r>
              <a:rPr lang="fr-FR" sz="9600" b="1" dirty="0">
                <a:solidFill>
                  <a:srgbClr val="1E516E"/>
                </a:solidFill>
                <a:latin typeface="Montserrat" pitchFamily="2" charset="77"/>
              </a:rPr>
              <a:t>BDO</a:t>
            </a:r>
          </a:p>
        </p:txBody>
      </p:sp>
      <p:sp>
        <p:nvSpPr>
          <p:cNvPr id="14" name="TextBox 13">
            <a:extLst>
              <a:ext uri="{FF2B5EF4-FFF2-40B4-BE49-F238E27FC236}">
                <a16:creationId xmlns:a16="http://schemas.microsoft.com/office/drawing/2014/main" id="{507E0FF4-B126-BE4D-AAB1-17F8C0A8E287}"/>
              </a:ext>
            </a:extLst>
          </p:cNvPr>
          <p:cNvSpPr txBox="1"/>
          <p:nvPr/>
        </p:nvSpPr>
        <p:spPr>
          <a:xfrm>
            <a:off x="8083161" y="4639488"/>
            <a:ext cx="3202511" cy="1323439"/>
          </a:xfrm>
          <a:prstGeom prst="rect">
            <a:avLst/>
          </a:prstGeom>
          <a:noFill/>
        </p:spPr>
        <p:txBody>
          <a:bodyPr wrap="square" rtlCol="0">
            <a:spAutoFit/>
          </a:bodyPr>
          <a:lstStyle/>
          <a:p>
            <a:r>
              <a:rPr lang="fr-FR" sz="8000" b="1" dirty="0">
                <a:solidFill>
                  <a:srgbClr val="1E516E"/>
                </a:solidFill>
                <a:latin typeface="Montserrat" pitchFamily="2" charset="77"/>
              </a:rPr>
              <a:t>POF</a:t>
            </a:r>
          </a:p>
        </p:txBody>
      </p:sp>
      <p:sp>
        <p:nvSpPr>
          <p:cNvPr id="15" name="TextBox 14">
            <a:extLst>
              <a:ext uri="{FF2B5EF4-FFF2-40B4-BE49-F238E27FC236}">
                <a16:creationId xmlns:a16="http://schemas.microsoft.com/office/drawing/2014/main" id="{F43AE54F-80A9-F441-A057-EFC01C82984E}"/>
              </a:ext>
            </a:extLst>
          </p:cNvPr>
          <p:cNvSpPr txBox="1"/>
          <p:nvPr/>
        </p:nvSpPr>
        <p:spPr>
          <a:xfrm>
            <a:off x="1226331" y="5540493"/>
            <a:ext cx="11056264" cy="1169551"/>
          </a:xfrm>
          <a:prstGeom prst="rect">
            <a:avLst/>
          </a:prstGeom>
          <a:noFill/>
        </p:spPr>
        <p:txBody>
          <a:bodyPr wrap="square" rtlCol="0">
            <a:spAutoFit/>
          </a:bodyPr>
          <a:lstStyle/>
          <a:p>
            <a:r>
              <a:rPr lang="fr-FR" sz="6900" b="1" dirty="0">
                <a:solidFill>
                  <a:srgbClr val="1E516E"/>
                </a:solidFill>
                <a:latin typeface="Montserrat" pitchFamily="2" charset="77"/>
              </a:rPr>
              <a:t>MULTI-PUBLICATION</a:t>
            </a:r>
          </a:p>
        </p:txBody>
      </p:sp>
      <p:sp>
        <p:nvSpPr>
          <p:cNvPr id="16" name="TextBox 15">
            <a:extLst>
              <a:ext uri="{FF2B5EF4-FFF2-40B4-BE49-F238E27FC236}">
                <a16:creationId xmlns:a16="http://schemas.microsoft.com/office/drawing/2014/main" id="{B37567B0-7A41-E840-9E1E-CA4B84776097}"/>
              </a:ext>
            </a:extLst>
          </p:cNvPr>
          <p:cNvSpPr txBox="1"/>
          <p:nvPr/>
        </p:nvSpPr>
        <p:spPr>
          <a:xfrm>
            <a:off x="7047478" y="2284437"/>
            <a:ext cx="4059381" cy="830997"/>
          </a:xfrm>
          <a:prstGeom prst="rect">
            <a:avLst/>
          </a:prstGeom>
          <a:noFill/>
        </p:spPr>
        <p:txBody>
          <a:bodyPr wrap="square" rtlCol="0">
            <a:spAutoFit/>
          </a:bodyPr>
          <a:lstStyle/>
          <a:p>
            <a:r>
              <a:rPr lang="fr-FR" sz="4800" b="1" dirty="0">
                <a:solidFill>
                  <a:srgbClr val="1E516E"/>
                </a:solidFill>
                <a:latin typeface="Montserrat" pitchFamily="2" charset="77"/>
              </a:rPr>
              <a:t>AFFICHAGE</a:t>
            </a:r>
          </a:p>
        </p:txBody>
      </p:sp>
      <p:sp>
        <p:nvSpPr>
          <p:cNvPr id="17" name="TextBox 16">
            <a:extLst>
              <a:ext uri="{FF2B5EF4-FFF2-40B4-BE49-F238E27FC236}">
                <a16:creationId xmlns:a16="http://schemas.microsoft.com/office/drawing/2014/main" id="{8460C30D-2FF0-9E49-B86E-14E76E2ECF67}"/>
              </a:ext>
            </a:extLst>
          </p:cNvPr>
          <p:cNvSpPr txBox="1"/>
          <p:nvPr/>
        </p:nvSpPr>
        <p:spPr>
          <a:xfrm>
            <a:off x="1213631" y="2416973"/>
            <a:ext cx="4247594" cy="707886"/>
          </a:xfrm>
          <a:prstGeom prst="rect">
            <a:avLst/>
          </a:prstGeom>
          <a:noFill/>
        </p:spPr>
        <p:txBody>
          <a:bodyPr wrap="square" rtlCol="0">
            <a:spAutoFit/>
          </a:bodyPr>
          <a:lstStyle/>
          <a:p>
            <a:r>
              <a:rPr lang="fr-FR" sz="4000" b="1" dirty="0">
                <a:solidFill>
                  <a:srgbClr val="1E516E"/>
                </a:solidFill>
                <a:latin typeface="Montserrat" pitchFamily="2" charset="77"/>
              </a:rPr>
              <a:t>OBJETS</a:t>
            </a:r>
          </a:p>
        </p:txBody>
      </p:sp>
      <p:sp>
        <p:nvSpPr>
          <p:cNvPr id="18" name="TextBox 17">
            <a:extLst>
              <a:ext uri="{FF2B5EF4-FFF2-40B4-BE49-F238E27FC236}">
                <a16:creationId xmlns:a16="http://schemas.microsoft.com/office/drawing/2014/main" id="{B27B1E1E-D014-2A4B-A659-38DD82980EA7}"/>
              </a:ext>
            </a:extLst>
          </p:cNvPr>
          <p:cNvSpPr txBox="1"/>
          <p:nvPr/>
        </p:nvSpPr>
        <p:spPr>
          <a:xfrm>
            <a:off x="5144521" y="2230205"/>
            <a:ext cx="1902957" cy="1015663"/>
          </a:xfrm>
          <a:prstGeom prst="rect">
            <a:avLst/>
          </a:prstGeom>
          <a:noFill/>
        </p:spPr>
        <p:txBody>
          <a:bodyPr wrap="square" rtlCol="0">
            <a:spAutoFit/>
          </a:bodyPr>
          <a:lstStyle/>
          <a:p>
            <a:r>
              <a:rPr lang="fr-FR" sz="6000" b="1" dirty="0">
                <a:solidFill>
                  <a:srgbClr val="1E516E"/>
                </a:solidFill>
                <a:latin typeface="Montserrat" pitchFamily="2" charset="77"/>
              </a:rPr>
              <a:t>CSS</a:t>
            </a:r>
          </a:p>
        </p:txBody>
      </p:sp>
      <p:sp>
        <p:nvSpPr>
          <p:cNvPr id="19" name="TextBox 18">
            <a:extLst>
              <a:ext uri="{FF2B5EF4-FFF2-40B4-BE49-F238E27FC236}">
                <a16:creationId xmlns:a16="http://schemas.microsoft.com/office/drawing/2014/main" id="{C0B21878-0BB7-994C-9E31-FEB71E5E0730}"/>
              </a:ext>
            </a:extLst>
          </p:cNvPr>
          <p:cNvSpPr txBox="1"/>
          <p:nvPr/>
        </p:nvSpPr>
        <p:spPr>
          <a:xfrm>
            <a:off x="7430064" y="3914637"/>
            <a:ext cx="3603872" cy="1107996"/>
          </a:xfrm>
          <a:prstGeom prst="rect">
            <a:avLst/>
          </a:prstGeom>
          <a:noFill/>
        </p:spPr>
        <p:txBody>
          <a:bodyPr wrap="square" rtlCol="0">
            <a:spAutoFit/>
          </a:bodyPr>
          <a:lstStyle/>
          <a:p>
            <a:r>
              <a:rPr lang="fr-FR" sz="6600" b="1" dirty="0">
                <a:solidFill>
                  <a:srgbClr val="1E516E"/>
                </a:solidFill>
                <a:latin typeface="Montserrat" pitchFamily="2" charset="77"/>
              </a:rPr>
              <a:t>RACINE</a:t>
            </a:r>
          </a:p>
        </p:txBody>
      </p:sp>
    </p:spTree>
    <p:extLst>
      <p:ext uri="{BB962C8B-B14F-4D97-AF65-F5344CB8AC3E}">
        <p14:creationId xmlns:p14="http://schemas.microsoft.com/office/powerpoint/2010/main" val="2694035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1" decel="50000" fill="hold" nodeType="withEffect">
                                  <p:stCondLst>
                                    <p:cond delay="0"/>
                                  </p:stCondLst>
                                  <p:childTnLst>
                                    <p:anim calcmode="lin" valueType="num">
                                      <p:cBhvr additive="base">
                                        <p:cTn id="6" dur="200"/>
                                        <p:tgtEl>
                                          <p:spTgt spid="8"/>
                                        </p:tgtEl>
                                        <p:attrNameLst>
                                          <p:attrName>ppt_x</p:attrName>
                                        </p:attrNameLst>
                                      </p:cBhvr>
                                      <p:tavLst>
                                        <p:tav tm="0">
                                          <p:val>
                                            <p:strVal val="ppt_x"/>
                                          </p:val>
                                        </p:tav>
                                        <p:tav tm="100000">
                                          <p:val>
                                            <p:strVal val="ppt_x"/>
                                          </p:val>
                                        </p:tav>
                                      </p:tavLst>
                                    </p:anim>
                                    <p:anim calcmode="lin" valueType="num">
                                      <p:cBhvr additive="base">
                                        <p:cTn id="7" dur="200"/>
                                        <p:tgtEl>
                                          <p:spTgt spid="8"/>
                                        </p:tgtEl>
                                        <p:attrNameLst>
                                          <p:attrName>ppt_y</p:attrName>
                                        </p:attrNameLst>
                                      </p:cBhvr>
                                      <p:tavLst>
                                        <p:tav tm="0">
                                          <p:val>
                                            <p:strVal val="ppt_y"/>
                                          </p:val>
                                        </p:tav>
                                        <p:tav tm="100000">
                                          <p:val>
                                            <p:strVal val="0-ppt_h/2"/>
                                          </p:val>
                                        </p:tav>
                                      </p:tavLst>
                                    </p:anim>
                                    <p:set>
                                      <p:cBhvr>
                                        <p:cTn id="8" dur="1" fill="hold">
                                          <p:stCondLst>
                                            <p:cond delay="199"/>
                                          </p:stCondLst>
                                        </p:cTn>
                                        <p:tgtEl>
                                          <p:spTgt spid="8"/>
                                        </p:tgtEl>
                                        <p:attrNameLst>
                                          <p:attrName>style.visibility</p:attrName>
                                        </p:attrNameLst>
                                      </p:cBhvr>
                                      <p:to>
                                        <p:strVal val="hidden"/>
                                      </p:to>
                                    </p:set>
                                  </p:childTnLst>
                                </p:cTn>
                              </p:par>
                              <p:par>
                                <p:cTn id="9" presetID="2" presetClass="entr" presetSubtype="8" decel="5000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300" fill="hold"/>
                                        <p:tgtEl>
                                          <p:spTgt spid="2"/>
                                        </p:tgtEl>
                                        <p:attrNameLst>
                                          <p:attrName>ppt_x</p:attrName>
                                        </p:attrNameLst>
                                      </p:cBhvr>
                                      <p:tavLst>
                                        <p:tav tm="0">
                                          <p:val>
                                            <p:strVal val="0-#ppt_w/2"/>
                                          </p:val>
                                        </p:tav>
                                        <p:tav tm="100000">
                                          <p:val>
                                            <p:strVal val="#ppt_x"/>
                                          </p:val>
                                        </p:tav>
                                      </p:tavLst>
                                    </p:anim>
                                    <p:anim calcmode="lin" valueType="num">
                                      <p:cBhvr additive="base">
                                        <p:cTn id="12" dur="300" fill="hold"/>
                                        <p:tgtEl>
                                          <p:spTgt spid="2"/>
                                        </p:tgtEl>
                                        <p:attrNameLst>
                                          <p:attrName>ppt_y</p:attrName>
                                        </p:attrNameLst>
                                      </p:cBhvr>
                                      <p:tavLst>
                                        <p:tav tm="0">
                                          <p:val>
                                            <p:strVal val="#ppt_y"/>
                                          </p:val>
                                        </p:tav>
                                        <p:tav tm="100000">
                                          <p:val>
                                            <p:strVal val="#ppt_y"/>
                                          </p:val>
                                        </p:tav>
                                      </p:tavLst>
                                    </p:anim>
                                  </p:childTnLst>
                                </p:cTn>
                              </p:par>
                              <p:par>
                                <p:cTn id="13" presetID="53" presetClass="entr" presetSubtype="16"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200" fill="hold"/>
                                        <p:tgtEl>
                                          <p:spTgt spid="3"/>
                                        </p:tgtEl>
                                        <p:attrNameLst>
                                          <p:attrName>ppt_w</p:attrName>
                                        </p:attrNameLst>
                                      </p:cBhvr>
                                      <p:tavLst>
                                        <p:tav tm="0">
                                          <p:val>
                                            <p:fltVal val="0"/>
                                          </p:val>
                                        </p:tav>
                                        <p:tav tm="100000">
                                          <p:val>
                                            <p:strVal val="#ppt_w"/>
                                          </p:val>
                                        </p:tav>
                                      </p:tavLst>
                                    </p:anim>
                                    <p:anim calcmode="lin" valueType="num">
                                      <p:cBhvr>
                                        <p:cTn id="16" dur="200" fill="hold"/>
                                        <p:tgtEl>
                                          <p:spTgt spid="3"/>
                                        </p:tgtEl>
                                        <p:attrNameLst>
                                          <p:attrName>ppt_h</p:attrName>
                                        </p:attrNameLst>
                                      </p:cBhvr>
                                      <p:tavLst>
                                        <p:tav tm="0">
                                          <p:val>
                                            <p:fltVal val="0"/>
                                          </p:val>
                                        </p:tav>
                                        <p:tav tm="100000">
                                          <p:val>
                                            <p:strVal val="#ppt_h"/>
                                          </p:val>
                                        </p:tav>
                                      </p:tavLst>
                                    </p:anim>
                                    <p:animEffect transition="in" filter="fade">
                                      <p:cBhvr>
                                        <p:cTn id="17" dur="200"/>
                                        <p:tgtEl>
                                          <p:spTgt spid="3"/>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300" fill="hold"/>
                                        <p:tgtEl>
                                          <p:spTgt spid="12"/>
                                        </p:tgtEl>
                                        <p:attrNameLst>
                                          <p:attrName>ppt_w</p:attrName>
                                        </p:attrNameLst>
                                      </p:cBhvr>
                                      <p:tavLst>
                                        <p:tav tm="0">
                                          <p:val>
                                            <p:fltVal val="0"/>
                                          </p:val>
                                        </p:tav>
                                        <p:tav tm="100000">
                                          <p:val>
                                            <p:strVal val="#ppt_w"/>
                                          </p:val>
                                        </p:tav>
                                      </p:tavLst>
                                    </p:anim>
                                    <p:anim calcmode="lin" valueType="num">
                                      <p:cBhvr>
                                        <p:cTn id="21" dur="300" fill="hold"/>
                                        <p:tgtEl>
                                          <p:spTgt spid="12"/>
                                        </p:tgtEl>
                                        <p:attrNameLst>
                                          <p:attrName>ppt_h</p:attrName>
                                        </p:attrNameLst>
                                      </p:cBhvr>
                                      <p:tavLst>
                                        <p:tav tm="0">
                                          <p:val>
                                            <p:fltVal val="0"/>
                                          </p:val>
                                        </p:tav>
                                        <p:tav tm="100000">
                                          <p:val>
                                            <p:strVal val="#ppt_h"/>
                                          </p:val>
                                        </p:tav>
                                      </p:tavLst>
                                    </p:anim>
                                    <p:animEffect transition="in" filter="fade">
                                      <p:cBhvr>
                                        <p:cTn id="22" dur="300"/>
                                        <p:tgtEl>
                                          <p:spTgt spid="12"/>
                                        </p:tgtEl>
                                      </p:cBhvr>
                                    </p:animEffect>
                                  </p:childTnLst>
                                </p:cTn>
                              </p:par>
                              <p:par>
                                <p:cTn id="23" presetID="53" presetClass="entr" presetSubtype="16" fill="hold" grpId="0" nodeType="withEffect">
                                  <p:stCondLst>
                                    <p:cond delay="400"/>
                                  </p:stCondLst>
                                  <p:childTnLst>
                                    <p:set>
                                      <p:cBhvr>
                                        <p:cTn id="24" dur="1" fill="hold">
                                          <p:stCondLst>
                                            <p:cond delay="0"/>
                                          </p:stCondLst>
                                        </p:cTn>
                                        <p:tgtEl>
                                          <p:spTgt spid="13"/>
                                        </p:tgtEl>
                                        <p:attrNameLst>
                                          <p:attrName>style.visibility</p:attrName>
                                        </p:attrNameLst>
                                      </p:cBhvr>
                                      <p:to>
                                        <p:strVal val="visible"/>
                                      </p:to>
                                    </p:set>
                                    <p:anim calcmode="lin" valueType="num">
                                      <p:cBhvr>
                                        <p:cTn id="25" dur="300" fill="hold"/>
                                        <p:tgtEl>
                                          <p:spTgt spid="13"/>
                                        </p:tgtEl>
                                        <p:attrNameLst>
                                          <p:attrName>ppt_w</p:attrName>
                                        </p:attrNameLst>
                                      </p:cBhvr>
                                      <p:tavLst>
                                        <p:tav tm="0">
                                          <p:val>
                                            <p:fltVal val="0"/>
                                          </p:val>
                                        </p:tav>
                                        <p:tav tm="100000">
                                          <p:val>
                                            <p:strVal val="#ppt_w"/>
                                          </p:val>
                                        </p:tav>
                                      </p:tavLst>
                                    </p:anim>
                                    <p:anim calcmode="lin" valueType="num">
                                      <p:cBhvr>
                                        <p:cTn id="26" dur="300" fill="hold"/>
                                        <p:tgtEl>
                                          <p:spTgt spid="13"/>
                                        </p:tgtEl>
                                        <p:attrNameLst>
                                          <p:attrName>ppt_h</p:attrName>
                                        </p:attrNameLst>
                                      </p:cBhvr>
                                      <p:tavLst>
                                        <p:tav tm="0">
                                          <p:val>
                                            <p:fltVal val="0"/>
                                          </p:val>
                                        </p:tav>
                                        <p:tav tm="100000">
                                          <p:val>
                                            <p:strVal val="#ppt_h"/>
                                          </p:val>
                                        </p:tav>
                                      </p:tavLst>
                                    </p:anim>
                                    <p:animEffect transition="in" filter="fade">
                                      <p:cBhvr>
                                        <p:cTn id="27" dur="300"/>
                                        <p:tgtEl>
                                          <p:spTgt spid="13"/>
                                        </p:tgtEl>
                                      </p:cBhvr>
                                    </p:animEffect>
                                  </p:childTnLst>
                                </p:cTn>
                              </p:par>
                              <p:par>
                                <p:cTn id="28" presetID="53" presetClass="entr" presetSubtype="16" fill="hold" grpId="0" nodeType="withEffect">
                                  <p:stCondLst>
                                    <p:cond delay="200"/>
                                  </p:stCondLst>
                                  <p:childTnLst>
                                    <p:set>
                                      <p:cBhvr>
                                        <p:cTn id="29" dur="1" fill="hold">
                                          <p:stCondLst>
                                            <p:cond delay="0"/>
                                          </p:stCondLst>
                                        </p:cTn>
                                        <p:tgtEl>
                                          <p:spTgt spid="14"/>
                                        </p:tgtEl>
                                        <p:attrNameLst>
                                          <p:attrName>style.visibility</p:attrName>
                                        </p:attrNameLst>
                                      </p:cBhvr>
                                      <p:to>
                                        <p:strVal val="visible"/>
                                      </p:to>
                                    </p:set>
                                    <p:anim calcmode="lin" valueType="num">
                                      <p:cBhvr>
                                        <p:cTn id="30" dur="300" fill="hold"/>
                                        <p:tgtEl>
                                          <p:spTgt spid="14"/>
                                        </p:tgtEl>
                                        <p:attrNameLst>
                                          <p:attrName>ppt_w</p:attrName>
                                        </p:attrNameLst>
                                      </p:cBhvr>
                                      <p:tavLst>
                                        <p:tav tm="0">
                                          <p:val>
                                            <p:fltVal val="0"/>
                                          </p:val>
                                        </p:tav>
                                        <p:tav tm="100000">
                                          <p:val>
                                            <p:strVal val="#ppt_w"/>
                                          </p:val>
                                        </p:tav>
                                      </p:tavLst>
                                    </p:anim>
                                    <p:anim calcmode="lin" valueType="num">
                                      <p:cBhvr>
                                        <p:cTn id="31" dur="300" fill="hold"/>
                                        <p:tgtEl>
                                          <p:spTgt spid="14"/>
                                        </p:tgtEl>
                                        <p:attrNameLst>
                                          <p:attrName>ppt_h</p:attrName>
                                        </p:attrNameLst>
                                      </p:cBhvr>
                                      <p:tavLst>
                                        <p:tav tm="0">
                                          <p:val>
                                            <p:fltVal val="0"/>
                                          </p:val>
                                        </p:tav>
                                        <p:tav tm="100000">
                                          <p:val>
                                            <p:strVal val="#ppt_h"/>
                                          </p:val>
                                        </p:tav>
                                      </p:tavLst>
                                    </p:anim>
                                    <p:animEffect transition="in" filter="fade">
                                      <p:cBhvr>
                                        <p:cTn id="32" dur="300"/>
                                        <p:tgtEl>
                                          <p:spTgt spid="14"/>
                                        </p:tgtEl>
                                      </p:cBhvr>
                                    </p:animEffect>
                                  </p:childTnLst>
                                </p:cTn>
                              </p:par>
                              <p:par>
                                <p:cTn id="33" presetID="53" presetClass="entr" presetSubtype="16" fill="hold" grpId="0" nodeType="withEffect">
                                  <p:stCondLst>
                                    <p:cond delay="200"/>
                                  </p:stCondLst>
                                  <p:childTnLst>
                                    <p:set>
                                      <p:cBhvr>
                                        <p:cTn id="34" dur="1" fill="hold">
                                          <p:stCondLst>
                                            <p:cond delay="0"/>
                                          </p:stCondLst>
                                        </p:cTn>
                                        <p:tgtEl>
                                          <p:spTgt spid="15"/>
                                        </p:tgtEl>
                                        <p:attrNameLst>
                                          <p:attrName>style.visibility</p:attrName>
                                        </p:attrNameLst>
                                      </p:cBhvr>
                                      <p:to>
                                        <p:strVal val="visible"/>
                                      </p:to>
                                    </p:set>
                                    <p:anim calcmode="lin" valueType="num">
                                      <p:cBhvr>
                                        <p:cTn id="35" dur="400" fill="hold"/>
                                        <p:tgtEl>
                                          <p:spTgt spid="15"/>
                                        </p:tgtEl>
                                        <p:attrNameLst>
                                          <p:attrName>ppt_w</p:attrName>
                                        </p:attrNameLst>
                                      </p:cBhvr>
                                      <p:tavLst>
                                        <p:tav tm="0">
                                          <p:val>
                                            <p:fltVal val="0"/>
                                          </p:val>
                                        </p:tav>
                                        <p:tav tm="100000">
                                          <p:val>
                                            <p:strVal val="#ppt_w"/>
                                          </p:val>
                                        </p:tav>
                                      </p:tavLst>
                                    </p:anim>
                                    <p:anim calcmode="lin" valueType="num">
                                      <p:cBhvr>
                                        <p:cTn id="36" dur="400" fill="hold"/>
                                        <p:tgtEl>
                                          <p:spTgt spid="15"/>
                                        </p:tgtEl>
                                        <p:attrNameLst>
                                          <p:attrName>ppt_h</p:attrName>
                                        </p:attrNameLst>
                                      </p:cBhvr>
                                      <p:tavLst>
                                        <p:tav tm="0">
                                          <p:val>
                                            <p:fltVal val="0"/>
                                          </p:val>
                                        </p:tav>
                                        <p:tav tm="100000">
                                          <p:val>
                                            <p:strVal val="#ppt_h"/>
                                          </p:val>
                                        </p:tav>
                                      </p:tavLst>
                                    </p:anim>
                                    <p:animEffect transition="in" filter="fade">
                                      <p:cBhvr>
                                        <p:cTn id="37" dur="400"/>
                                        <p:tgtEl>
                                          <p:spTgt spid="15"/>
                                        </p:tgtEl>
                                      </p:cBhvr>
                                    </p:animEffect>
                                  </p:childTnLst>
                                </p:cTn>
                              </p:par>
                              <p:par>
                                <p:cTn id="38" presetID="53" presetClass="entr" presetSubtype="16" fill="hold" grpId="0" nodeType="withEffect">
                                  <p:stCondLst>
                                    <p:cond delay="500"/>
                                  </p:stCondLst>
                                  <p:childTnLst>
                                    <p:set>
                                      <p:cBhvr>
                                        <p:cTn id="39" dur="1" fill="hold">
                                          <p:stCondLst>
                                            <p:cond delay="0"/>
                                          </p:stCondLst>
                                        </p:cTn>
                                        <p:tgtEl>
                                          <p:spTgt spid="16"/>
                                        </p:tgtEl>
                                        <p:attrNameLst>
                                          <p:attrName>style.visibility</p:attrName>
                                        </p:attrNameLst>
                                      </p:cBhvr>
                                      <p:to>
                                        <p:strVal val="visible"/>
                                      </p:to>
                                    </p:set>
                                    <p:anim calcmode="lin" valueType="num">
                                      <p:cBhvr>
                                        <p:cTn id="40" dur="300" fill="hold"/>
                                        <p:tgtEl>
                                          <p:spTgt spid="16"/>
                                        </p:tgtEl>
                                        <p:attrNameLst>
                                          <p:attrName>ppt_w</p:attrName>
                                        </p:attrNameLst>
                                      </p:cBhvr>
                                      <p:tavLst>
                                        <p:tav tm="0">
                                          <p:val>
                                            <p:fltVal val="0"/>
                                          </p:val>
                                        </p:tav>
                                        <p:tav tm="100000">
                                          <p:val>
                                            <p:strVal val="#ppt_w"/>
                                          </p:val>
                                        </p:tav>
                                      </p:tavLst>
                                    </p:anim>
                                    <p:anim calcmode="lin" valueType="num">
                                      <p:cBhvr>
                                        <p:cTn id="41" dur="300" fill="hold"/>
                                        <p:tgtEl>
                                          <p:spTgt spid="16"/>
                                        </p:tgtEl>
                                        <p:attrNameLst>
                                          <p:attrName>ppt_h</p:attrName>
                                        </p:attrNameLst>
                                      </p:cBhvr>
                                      <p:tavLst>
                                        <p:tav tm="0">
                                          <p:val>
                                            <p:fltVal val="0"/>
                                          </p:val>
                                        </p:tav>
                                        <p:tav tm="100000">
                                          <p:val>
                                            <p:strVal val="#ppt_h"/>
                                          </p:val>
                                        </p:tav>
                                      </p:tavLst>
                                    </p:anim>
                                    <p:animEffect transition="in" filter="fade">
                                      <p:cBhvr>
                                        <p:cTn id="42" dur="300"/>
                                        <p:tgtEl>
                                          <p:spTgt spid="16"/>
                                        </p:tgtEl>
                                      </p:cBhvr>
                                    </p:animEffect>
                                  </p:childTnLst>
                                </p:cTn>
                              </p:par>
                              <p:par>
                                <p:cTn id="43" presetID="53" presetClass="entr" presetSubtype="16" fill="hold" grpId="0" nodeType="withEffect">
                                  <p:stCondLst>
                                    <p:cond delay="700"/>
                                  </p:stCondLst>
                                  <p:childTnLst>
                                    <p:set>
                                      <p:cBhvr>
                                        <p:cTn id="44" dur="1" fill="hold">
                                          <p:stCondLst>
                                            <p:cond delay="0"/>
                                          </p:stCondLst>
                                        </p:cTn>
                                        <p:tgtEl>
                                          <p:spTgt spid="17"/>
                                        </p:tgtEl>
                                        <p:attrNameLst>
                                          <p:attrName>style.visibility</p:attrName>
                                        </p:attrNameLst>
                                      </p:cBhvr>
                                      <p:to>
                                        <p:strVal val="visible"/>
                                      </p:to>
                                    </p:set>
                                    <p:anim calcmode="lin" valueType="num">
                                      <p:cBhvr>
                                        <p:cTn id="45" dur="300" fill="hold"/>
                                        <p:tgtEl>
                                          <p:spTgt spid="17"/>
                                        </p:tgtEl>
                                        <p:attrNameLst>
                                          <p:attrName>ppt_w</p:attrName>
                                        </p:attrNameLst>
                                      </p:cBhvr>
                                      <p:tavLst>
                                        <p:tav tm="0">
                                          <p:val>
                                            <p:fltVal val="0"/>
                                          </p:val>
                                        </p:tav>
                                        <p:tav tm="100000">
                                          <p:val>
                                            <p:strVal val="#ppt_w"/>
                                          </p:val>
                                        </p:tav>
                                      </p:tavLst>
                                    </p:anim>
                                    <p:anim calcmode="lin" valueType="num">
                                      <p:cBhvr>
                                        <p:cTn id="46" dur="300" fill="hold"/>
                                        <p:tgtEl>
                                          <p:spTgt spid="17"/>
                                        </p:tgtEl>
                                        <p:attrNameLst>
                                          <p:attrName>ppt_h</p:attrName>
                                        </p:attrNameLst>
                                      </p:cBhvr>
                                      <p:tavLst>
                                        <p:tav tm="0">
                                          <p:val>
                                            <p:fltVal val="0"/>
                                          </p:val>
                                        </p:tav>
                                        <p:tav tm="100000">
                                          <p:val>
                                            <p:strVal val="#ppt_h"/>
                                          </p:val>
                                        </p:tav>
                                      </p:tavLst>
                                    </p:anim>
                                    <p:animEffect transition="in" filter="fade">
                                      <p:cBhvr>
                                        <p:cTn id="47" dur="300"/>
                                        <p:tgtEl>
                                          <p:spTgt spid="17"/>
                                        </p:tgtEl>
                                      </p:cBhvr>
                                    </p:animEffect>
                                  </p:childTnLst>
                                </p:cTn>
                              </p:par>
                              <p:par>
                                <p:cTn id="48" presetID="53" presetClass="entr" presetSubtype="16" fill="hold" grpId="0" nodeType="withEffect">
                                  <p:stCondLst>
                                    <p:cond delay="600"/>
                                  </p:stCondLst>
                                  <p:childTnLst>
                                    <p:set>
                                      <p:cBhvr>
                                        <p:cTn id="49" dur="1" fill="hold">
                                          <p:stCondLst>
                                            <p:cond delay="0"/>
                                          </p:stCondLst>
                                        </p:cTn>
                                        <p:tgtEl>
                                          <p:spTgt spid="18"/>
                                        </p:tgtEl>
                                        <p:attrNameLst>
                                          <p:attrName>style.visibility</p:attrName>
                                        </p:attrNameLst>
                                      </p:cBhvr>
                                      <p:to>
                                        <p:strVal val="visible"/>
                                      </p:to>
                                    </p:set>
                                    <p:anim calcmode="lin" valueType="num">
                                      <p:cBhvr>
                                        <p:cTn id="50" dur="300" fill="hold"/>
                                        <p:tgtEl>
                                          <p:spTgt spid="18"/>
                                        </p:tgtEl>
                                        <p:attrNameLst>
                                          <p:attrName>ppt_w</p:attrName>
                                        </p:attrNameLst>
                                      </p:cBhvr>
                                      <p:tavLst>
                                        <p:tav tm="0">
                                          <p:val>
                                            <p:fltVal val="0"/>
                                          </p:val>
                                        </p:tav>
                                        <p:tav tm="100000">
                                          <p:val>
                                            <p:strVal val="#ppt_w"/>
                                          </p:val>
                                        </p:tav>
                                      </p:tavLst>
                                    </p:anim>
                                    <p:anim calcmode="lin" valueType="num">
                                      <p:cBhvr>
                                        <p:cTn id="51" dur="300" fill="hold"/>
                                        <p:tgtEl>
                                          <p:spTgt spid="18"/>
                                        </p:tgtEl>
                                        <p:attrNameLst>
                                          <p:attrName>ppt_h</p:attrName>
                                        </p:attrNameLst>
                                      </p:cBhvr>
                                      <p:tavLst>
                                        <p:tav tm="0">
                                          <p:val>
                                            <p:fltVal val="0"/>
                                          </p:val>
                                        </p:tav>
                                        <p:tav tm="100000">
                                          <p:val>
                                            <p:strVal val="#ppt_h"/>
                                          </p:val>
                                        </p:tav>
                                      </p:tavLst>
                                    </p:anim>
                                    <p:animEffect transition="in" filter="fade">
                                      <p:cBhvr>
                                        <p:cTn id="52" dur="300"/>
                                        <p:tgtEl>
                                          <p:spTgt spid="18"/>
                                        </p:tgtEl>
                                      </p:cBhvr>
                                    </p:animEffect>
                                  </p:childTnLst>
                                </p:cTn>
                              </p:par>
                              <p:par>
                                <p:cTn id="53" presetID="53" presetClass="entr" presetSubtype="16" fill="hold" grpId="0" nodeType="withEffect">
                                  <p:stCondLst>
                                    <p:cond delay="600"/>
                                  </p:stCondLst>
                                  <p:childTnLst>
                                    <p:set>
                                      <p:cBhvr>
                                        <p:cTn id="54" dur="1" fill="hold">
                                          <p:stCondLst>
                                            <p:cond delay="0"/>
                                          </p:stCondLst>
                                        </p:cTn>
                                        <p:tgtEl>
                                          <p:spTgt spid="19"/>
                                        </p:tgtEl>
                                        <p:attrNameLst>
                                          <p:attrName>style.visibility</p:attrName>
                                        </p:attrNameLst>
                                      </p:cBhvr>
                                      <p:to>
                                        <p:strVal val="visible"/>
                                      </p:to>
                                    </p:set>
                                    <p:anim calcmode="lin" valueType="num">
                                      <p:cBhvr>
                                        <p:cTn id="55" dur="400" fill="hold"/>
                                        <p:tgtEl>
                                          <p:spTgt spid="19"/>
                                        </p:tgtEl>
                                        <p:attrNameLst>
                                          <p:attrName>ppt_w</p:attrName>
                                        </p:attrNameLst>
                                      </p:cBhvr>
                                      <p:tavLst>
                                        <p:tav tm="0">
                                          <p:val>
                                            <p:fltVal val="0"/>
                                          </p:val>
                                        </p:tav>
                                        <p:tav tm="100000">
                                          <p:val>
                                            <p:strVal val="#ppt_w"/>
                                          </p:val>
                                        </p:tav>
                                      </p:tavLst>
                                    </p:anim>
                                    <p:anim calcmode="lin" valueType="num">
                                      <p:cBhvr>
                                        <p:cTn id="56" dur="400" fill="hold"/>
                                        <p:tgtEl>
                                          <p:spTgt spid="19"/>
                                        </p:tgtEl>
                                        <p:attrNameLst>
                                          <p:attrName>ppt_h</p:attrName>
                                        </p:attrNameLst>
                                      </p:cBhvr>
                                      <p:tavLst>
                                        <p:tav tm="0">
                                          <p:val>
                                            <p:fltVal val="0"/>
                                          </p:val>
                                        </p:tav>
                                        <p:tav tm="100000">
                                          <p:val>
                                            <p:strVal val="#ppt_h"/>
                                          </p:val>
                                        </p:tav>
                                      </p:tavLst>
                                    </p:anim>
                                    <p:animEffect transition="in" filter="fade">
                                      <p:cBhvr>
                                        <p:cTn id="57" dur="4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3" grpId="0"/>
      <p:bldP spid="14" grpId="0"/>
      <p:bldP spid="15" grpId="0"/>
      <p:bldP spid="16" grpId="0"/>
      <p:bldP spid="17" grpId="0"/>
      <p:bldP spid="18" grpId="0"/>
      <p:bldP spid="1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415BD90F-7F72-D241-8D44-D7669F248311}"/>
              </a:ext>
            </a:extLst>
          </p:cNvPr>
          <p:cNvGrpSpPr/>
          <p:nvPr/>
        </p:nvGrpSpPr>
        <p:grpSpPr>
          <a:xfrm>
            <a:off x="6015293" y="-11434"/>
            <a:ext cx="4209362" cy="1145751"/>
            <a:chOff x="3314697" y="-11432"/>
            <a:chExt cx="4308800" cy="1145751"/>
          </a:xfrm>
        </p:grpSpPr>
        <p:sp>
          <p:nvSpPr>
            <p:cNvPr id="21" name="Round Single Corner Rectangle 20">
              <a:extLst>
                <a:ext uri="{FF2B5EF4-FFF2-40B4-BE49-F238E27FC236}">
                  <a16:creationId xmlns:a16="http://schemas.microsoft.com/office/drawing/2014/main" id="{42666C4D-7066-3F42-9B50-735A742183C7}"/>
                </a:ext>
              </a:extLst>
            </p:cNvPr>
            <p:cNvSpPr/>
            <p:nvPr/>
          </p:nvSpPr>
          <p:spPr>
            <a:xfrm flipH="1">
              <a:off x="3314697" y="-11432"/>
              <a:ext cx="4308800"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3" name="TextBox 22">
              <a:extLst>
                <a:ext uri="{FF2B5EF4-FFF2-40B4-BE49-F238E27FC236}">
                  <a16:creationId xmlns:a16="http://schemas.microsoft.com/office/drawing/2014/main" id="{AE0B59C7-EE8C-7E46-A69E-FB415D894994}"/>
                </a:ext>
              </a:extLst>
            </p:cNvPr>
            <p:cNvSpPr txBox="1"/>
            <p:nvPr/>
          </p:nvSpPr>
          <p:spPr>
            <a:xfrm>
              <a:off x="4305298" y="694812"/>
              <a:ext cx="3091290" cy="266947"/>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VISUALISER / MODIFIER</a:t>
              </a:r>
            </a:p>
          </p:txBody>
        </p:sp>
      </p:grpSp>
      <p:grpSp>
        <p:nvGrpSpPr>
          <p:cNvPr id="31" name="Group 30">
            <a:extLst>
              <a:ext uri="{FF2B5EF4-FFF2-40B4-BE49-F238E27FC236}">
                <a16:creationId xmlns:a16="http://schemas.microsoft.com/office/drawing/2014/main" id="{0137A211-B7A7-0144-834D-F41DBFBBFE34}"/>
              </a:ext>
            </a:extLst>
          </p:cNvPr>
          <p:cNvGrpSpPr/>
          <p:nvPr/>
        </p:nvGrpSpPr>
        <p:grpSpPr>
          <a:xfrm>
            <a:off x="-2" y="0"/>
            <a:ext cx="6851375" cy="1134318"/>
            <a:chOff x="-3" y="1"/>
            <a:chExt cx="6851375" cy="1134318"/>
          </a:xfrm>
        </p:grpSpPr>
        <p:sp>
          <p:nvSpPr>
            <p:cNvPr id="32" name="Round Single Corner Rectangle 31">
              <a:extLst>
                <a:ext uri="{FF2B5EF4-FFF2-40B4-BE49-F238E27FC236}">
                  <a16:creationId xmlns:a16="http://schemas.microsoft.com/office/drawing/2014/main" id="{9ABAF962-210B-EE42-A066-90B337D7B823}"/>
                </a:ext>
              </a:extLst>
            </p:cNvPr>
            <p:cNvSpPr/>
            <p:nvPr/>
          </p:nvSpPr>
          <p:spPr>
            <a:xfrm flipH="1">
              <a:off x="-3" y="1"/>
              <a:ext cx="6851375"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33" name="TextBox 32">
              <a:extLst>
                <a:ext uri="{FF2B5EF4-FFF2-40B4-BE49-F238E27FC236}">
                  <a16:creationId xmlns:a16="http://schemas.microsoft.com/office/drawing/2014/main" id="{A765D6BF-792F-F045-8EA6-4F545DB7F6A1}"/>
                </a:ext>
              </a:extLst>
            </p:cNvPr>
            <p:cNvSpPr txBox="1"/>
            <p:nvPr/>
          </p:nvSpPr>
          <p:spPr>
            <a:xfrm>
              <a:off x="-1" y="694812"/>
              <a:ext cx="6533321" cy="259045"/>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CONNECTER LES RUBRIQUES ET LES PAGES DE TÊTE</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pic>
        <p:nvPicPr>
          <p:cNvPr id="7" name="Picture 6">
            <a:extLst>
              <a:ext uri="{FF2B5EF4-FFF2-40B4-BE49-F238E27FC236}">
                <a16:creationId xmlns:a16="http://schemas.microsoft.com/office/drawing/2014/main" id="{5D3746BD-EF8A-5F4E-A27F-BF42829049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900" y="1314777"/>
            <a:ext cx="10660111" cy="5285924"/>
          </a:xfrm>
          <a:prstGeom prst="rect">
            <a:avLst/>
          </a:prstGeom>
        </p:spPr>
      </p:pic>
      <p:sp>
        <p:nvSpPr>
          <p:cNvPr id="40" name="Rectangle 39">
            <a:extLst>
              <a:ext uri="{FF2B5EF4-FFF2-40B4-BE49-F238E27FC236}">
                <a16:creationId xmlns:a16="http://schemas.microsoft.com/office/drawing/2014/main" id="{CF875863-DF2B-4241-B81C-6E3AA4EA27C2}"/>
              </a:ext>
            </a:extLst>
          </p:cNvPr>
          <p:cNvSpPr/>
          <p:nvPr/>
        </p:nvSpPr>
        <p:spPr>
          <a:xfrm>
            <a:off x="4092820" y="3610797"/>
            <a:ext cx="3147646" cy="364518"/>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Tree>
    <p:extLst>
      <p:ext uri="{BB962C8B-B14F-4D97-AF65-F5344CB8AC3E}">
        <p14:creationId xmlns:p14="http://schemas.microsoft.com/office/powerpoint/2010/main" val="19225873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415BD90F-7F72-D241-8D44-D7669F248311}"/>
              </a:ext>
            </a:extLst>
          </p:cNvPr>
          <p:cNvGrpSpPr/>
          <p:nvPr/>
        </p:nvGrpSpPr>
        <p:grpSpPr>
          <a:xfrm>
            <a:off x="6015293" y="-11434"/>
            <a:ext cx="4209362" cy="1145751"/>
            <a:chOff x="3314697" y="-11432"/>
            <a:chExt cx="4308800" cy="1145751"/>
          </a:xfrm>
        </p:grpSpPr>
        <p:sp>
          <p:nvSpPr>
            <p:cNvPr id="21" name="Round Single Corner Rectangle 20">
              <a:extLst>
                <a:ext uri="{FF2B5EF4-FFF2-40B4-BE49-F238E27FC236}">
                  <a16:creationId xmlns:a16="http://schemas.microsoft.com/office/drawing/2014/main" id="{42666C4D-7066-3F42-9B50-735A742183C7}"/>
                </a:ext>
              </a:extLst>
            </p:cNvPr>
            <p:cNvSpPr/>
            <p:nvPr/>
          </p:nvSpPr>
          <p:spPr>
            <a:xfrm flipH="1">
              <a:off x="3314697" y="-11432"/>
              <a:ext cx="4308800"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3" name="TextBox 22">
              <a:extLst>
                <a:ext uri="{FF2B5EF4-FFF2-40B4-BE49-F238E27FC236}">
                  <a16:creationId xmlns:a16="http://schemas.microsoft.com/office/drawing/2014/main" id="{AE0B59C7-EE8C-7E46-A69E-FB415D894994}"/>
                </a:ext>
              </a:extLst>
            </p:cNvPr>
            <p:cNvSpPr txBox="1"/>
            <p:nvPr/>
          </p:nvSpPr>
          <p:spPr>
            <a:xfrm>
              <a:off x="4305298" y="694812"/>
              <a:ext cx="3091290" cy="266947"/>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VISUALISER / MODIFIER</a:t>
              </a:r>
            </a:p>
          </p:txBody>
        </p:sp>
      </p:grpSp>
      <p:grpSp>
        <p:nvGrpSpPr>
          <p:cNvPr id="31" name="Group 30">
            <a:extLst>
              <a:ext uri="{FF2B5EF4-FFF2-40B4-BE49-F238E27FC236}">
                <a16:creationId xmlns:a16="http://schemas.microsoft.com/office/drawing/2014/main" id="{0137A211-B7A7-0144-834D-F41DBFBBFE34}"/>
              </a:ext>
            </a:extLst>
          </p:cNvPr>
          <p:cNvGrpSpPr/>
          <p:nvPr/>
        </p:nvGrpSpPr>
        <p:grpSpPr>
          <a:xfrm>
            <a:off x="-2" y="0"/>
            <a:ext cx="6851375" cy="1134318"/>
            <a:chOff x="-3" y="1"/>
            <a:chExt cx="6851375" cy="1134318"/>
          </a:xfrm>
        </p:grpSpPr>
        <p:sp>
          <p:nvSpPr>
            <p:cNvPr id="32" name="Round Single Corner Rectangle 31">
              <a:extLst>
                <a:ext uri="{FF2B5EF4-FFF2-40B4-BE49-F238E27FC236}">
                  <a16:creationId xmlns:a16="http://schemas.microsoft.com/office/drawing/2014/main" id="{9ABAF962-210B-EE42-A066-90B337D7B823}"/>
                </a:ext>
              </a:extLst>
            </p:cNvPr>
            <p:cNvSpPr/>
            <p:nvPr/>
          </p:nvSpPr>
          <p:spPr>
            <a:xfrm flipH="1">
              <a:off x="-3" y="1"/>
              <a:ext cx="6851375"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33" name="TextBox 32">
              <a:extLst>
                <a:ext uri="{FF2B5EF4-FFF2-40B4-BE49-F238E27FC236}">
                  <a16:creationId xmlns:a16="http://schemas.microsoft.com/office/drawing/2014/main" id="{A765D6BF-792F-F045-8EA6-4F545DB7F6A1}"/>
                </a:ext>
              </a:extLst>
            </p:cNvPr>
            <p:cNvSpPr txBox="1"/>
            <p:nvPr/>
          </p:nvSpPr>
          <p:spPr>
            <a:xfrm>
              <a:off x="-1" y="694812"/>
              <a:ext cx="6533321" cy="259045"/>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CONNECTER LES RUBRIQUES ET LES PAGES DE TÊTE</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pic>
        <p:nvPicPr>
          <p:cNvPr id="7" name="Picture 6">
            <a:extLst>
              <a:ext uri="{FF2B5EF4-FFF2-40B4-BE49-F238E27FC236}">
                <a16:creationId xmlns:a16="http://schemas.microsoft.com/office/drawing/2014/main" id="{5D3746BD-EF8A-5F4E-A27F-BF42829049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900" y="1314777"/>
            <a:ext cx="10660111" cy="5285924"/>
          </a:xfrm>
          <a:prstGeom prst="rect">
            <a:avLst/>
          </a:prstGeom>
        </p:spPr>
      </p:pic>
      <p:sp>
        <p:nvSpPr>
          <p:cNvPr id="40" name="Rectangle 39">
            <a:extLst>
              <a:ext uri="{FF2B5EF4-FFF2-40B4-BE49-F238E27FC236}">
                <a16:creationId xmlns:a16="http://schemas.microsoft.com/office/drawing/2014/main" id="{CF875863-DF2B-4241-B81C-6E3AA4EA27C2}"/>
              </a:ext>
            </a:extLst>
          </p:cNvPr>
          <p:cNvSpPr/>
          <p:nvPr/>
        </p:nvSpPr>
        <p:spPr>
          <a:xfrm>
            <a:off x="7222881" y="3610797"/>
            <a:ext cx="527537" cy="364518"/>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Tree>
    <p:extLst>
      <p:ext uri="{BB962C8B-B14F-4D97-AF65-F5344CB8AC3E}">
        <p14:creationId xmlns:p14="http://schemas.microsoft.com/office/powerpoint/2010/main" val="32651230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415BD90F-7F72-D241-8D44-D7669F248311}"/>
              </a:ext>
            </a:extLst>
          </p:cNvPr>
          <p:cNvGrpSpPr/>
          <p:nvPr/>
        </p:nvGrpSpPr>
        <p:grpSpPr>
          <a:xfrm>
            <a:off x="6015293" y="-11434"/>
            <a:ext cx="4209362" cy="1145751"/>
            <a:chOff x="3314697" y="-11432"/>
            <a:chExt cx="4308800" cy="1145751"/>
          </a:xfrm>
        </p:grpSpPr>
        <p:sp>
          <p:nvSpPr>
            <p:cNvPr id="21" name="Round Single Corner Rectangle 20">
              <a:extLst>
                <a:ext uri="{FF2B5EF4-FFF2-40B4-BE49-F238E27FC236}">
                  <a16:creationId xmlns:a16="http://schemas.microsoft.com/office/drawing/2014/main" id="{42666C4D-7066-3F42-9B50-735A742183C7}"/>
                </a:ext>
              </a:extLst>
            </p:cNvPr>
            <p:cNvSpPr/>
            <p:nvPr/>
          </p:nvSpPr>
          <p:spPr>
            <a:xfrm flipH="1">
              <a:off x="3314697" y="-11432"/>
              <a:ext cx="4308800"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3" name="TextBox 22">
              <a:extLst>
                <a:ext uri="{FF2B5EF4-FFF2-40B4-BE49-F238E27FC236}">
                  <a16:creationId xmlns:a16="http://schemas.microsoft.com/office/drawing/2014/main" id="{AE0B59C7-EE8C-7E46-A69E-FB415D894994}"/>
                </a:ext>
              </a:extLst>
            </p:cNvPr>
            <p:cNvSpPr txBox="1"/>
            <p:nvPr/>
          </p:nvSpPr>
          <p:spPr>
            <a:xfrm>
              <a:off x="4305298" y="694812"/>
              <a:ext cx="3091290" cy="266947"/>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VISUALISER / MODIFIER</a:t>
              </a:r>
            </a:p>
          </p:txBody>
        </p:sp>
      </p:grpSp>
      <p:grpSp>
        <p:nvGrpSpPr>
          <p:cNvPr id="31" name="Group 30">
            <a:extLst>
              <a:ext uri="{FF2B5EF4-FFF2-40B4-BE49-F238E27FC236}">
                <a16:creationId xmlns:a16="http://schemas.microsoft.com/office/drawing/2014/main" id="{0137A211-B7A7-0144-834D-F41DBFBBFE34}"/>
              </a:ext>
            </a:extLst>
          </p:cNvPr>
          <p:cNvGrpSpPr/>
          <p:nvPr/>
        </p:nvGrpSpPr>
        <p:grpSpPr>
          <a:xfrm>
            <a:off x="-2" y="0"/>
            <a:ext cx="6851375" cy="1134318"/>
            <a:chOff x="-3" y="1"/>
            <a:chExt cx="6851375" cy="1134318"/>
          </a:xfrm>
        </p:grpSpPr>
        <p:sp>
          <p:nvSpPr>
            <p:cNvPr id="32" name="Round Single Corner Rectangle 31">
              <a:extLst>
                <a:ext uri="{FF2B5EF4-FFF2-40B4-BE49-F238E27FC236}">
                  <a16:creationId xmlns:a16="http://schemas.microsoft.com/office/drawing/2014/main" id="{9ABAF962-210B-EE42-A066-90B337D7B823}"/>
                </a:ext>
              </a:extLst>
            </p:cNvPr>
            <p:cNvSpPr/>
            <p:nvPr/>
          </p:nvSpPr>
          <p:spPr>
            <a:xfrm flipH="1">
              <a:off x="-3" y="1"/>
              <a:ext cx="6851375"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33" name="TextBox 32">
              <a:extLst>
                <a:ext uri="{FF2B5EF4-FFF2-40B4-BE49-F238E27FC236}">
                  <a16:creationId xmlns:a16="http://schemas.microsoft.com/office/drawing/2014/main" id="{A765D6BF-792F-F045-8EA6-4F545DB7F6A1}"/>
                </a:ext>
              </a:extLst>
            </p:cNvPr>
            <p:cNvSpPr txBox="1"/>
            <p:nvPr/>
          </p:nvSpPr>
          <p:spPr>
            <a:xfrm>
              <a:off x="-1" y="694812"/>
              <a:ext cx="6533321" cy="259045"/>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CONNECTER LES RUBRIQUES ET LES PAGES DE TÊTE</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pic>
        <p:nvPicPr>
          <p:cNvPr id="7" name="Picture 6">
            <a:extLst>
              <a:ext uri="{FF2B5EF4-FFF2-40B4-BE49-F238E27FC236}">
                <a16:creationId xmlns:a16="http://schemas.microsoft.com/office/drawing/2014/main" id="{5D3746BD-EF8A-5F4E-A27F-BF42829049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900" y="1314777"/>
            <a:ext cx="10660111" cy="5285924"/>
          </a:xfrm>
          <a:prstGeom prst="rect">
            <a:avLst/>
          </a:prstGeom>
        </p:spPr>
      </p:pic>
      <p:sp>
        <p:nvSpPr>
          <p:cNvPr id="40" name="Rectangle 39">
            <a:extLst>
              <a:ext uri="{FF2B5EF4-FFF2-40B4-BE49-F238E27FC236}">
                <a16:creationId xmlns:a16="http://schemas.microsoft.com/office/drawing/2014/main" id="{CF875863-DF2B-4241-B81C-6E3AA4EA27C2}"/>
              </a:ext>
            </a:extLst>
          </p:cNvPr>
          <p:cNvSpPr/>
          <p:nvPr/>
        </p:nvSpPr>
        <p:spPr>
          <a:xfrm>
            <a:off x="1514808" y="4097324"/>
            <a:ext cx="1719239" cy="364518"/>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Tree>
    <p:extLst>
      <p:ext uri="{BB962C8B-B14F-4D97-AF65-F5344CB8AC3E}">
        <p14:creationId xmlns:p14="http://schemas.microsoft.com/office/powerpoint/2010/main" val="34031685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415BD90F-7F72-D241-8D44-D7669F248311}"/>
              </a:ext>
            </a:extLst>
          </p:cNvPr>
          <p:cNvGrpSpPr/>
          <p:nvPr/>
        </p:nvGrpSpPr>
        <p:grpSpPr>
          <a:xfrm>
            <a:off x="6015293" y="-11434"/>
            <a:ext cx="4209362" cy="1145751"/>
            <a:chOff x="3314697" y="-11432"/>
            <a:chExt cx="4308800" cy="1145751"/>
          </a:xfrm>
        </p:grpSpPr>
        <p:sp>
          <p:nvSpPr>
            <p:cNvPr id="21" name="Round Single Corner Rectangle 20">
              <a:extLst>
                <a:ext uri="{FF2B5EF4-FFF2-40B4-BE49-F238E27FC236}">
                  <a16:creationId xmlns:a16="http://schemas.microsoft.com/office/drawing/2014/main" id="{42666C4D-7066-3F42-9B50-735A742183C7}"/>
                </a:ext>
              </a:extLst>
            </p:cNvPr>
            <p:cNvSpPr/>
            <p:nvPr/>
          </p:nvSpPr>
          <p:spPr>
            <a:xfrm flipH="1">
              <a:off x="3314697" y="-11432"/>
              <a:ext cx="4308800"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3" name="TextBox 22">
              <a:extLst>
                <a:ext uri="{FF2B5EF4-FFF2-40B4-BE49-F238E27FC236}">
                  <a16:creationId xmlns:a16="http://schemas.microsoft.com/office/drawing/2014/main" id="{AE0B59C7-EE8C-7E46-A69E-FB415D894994}"/>
                </a:ext>
              </a:extLst>
            </p:cNvPr>
            <p:cNvSpPr txBox="1"/>
            <p:nvPr/>
          </p:nvSpPr>
          <p:spPr>
            <a:xfrm>
              <a:off x="4305298" y="694812"/>
              <a:ext cx="3091290" cy="266947"/>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VISUALISER / MODIFIER</a:t>
              </a:r>
            </a:p>
          </p:txBody>
        </p:sp>
      </p:grpSp>
      <p:grpSp>
        <p:nvGrpSpPr>
          <p:cNvPr id="14" name="Group 13">
            <a:extLst>
              <a:ext uri="{FF2B5EF4-FFF2-40B4-BE49-F238E27FC236}">
                <a16:creationId xmlns:a16="http://schemas.microsoft.com/office/drawing/2014/main" id="{015AA40E-F1DC-7545-9367-79A41D324BA8}"/>
              </a:ext>
            </a:extLst>
          </p:cNvPr>
          <p:cNvGrpSpPr/>
          <p:nvPr/>
        </p:nvGrpSpPr>
        <p:grpSpPr>
          <a:xfrm>
            <a:off x="6015293" y="-11434"/>
            <a:ext cx="5991650" cy="1145751"/>
            <a:chOff x="3314697" y="-11432"/>
            <a:chExt cx="6133191" cy="1145751"/>
          </a:xfrm>
        </p:grpSpPr>
        <p:sp>
          <p:nvSpPr>
            <p:cNvPr id="15" name="Round Single Corner Rectangle 14">
              <a:extLst>
                <a:ext uri="{FF2B5EF4-FFF2-40B4-BE49-F238E27FC236}">
                  <a16:creationId xmlns:a16="http://schemas.microsoft.com/office/drawing/2014/main" id="{B2E08F9F-94CA-9146-B9D6-B46D03E7BA5A}"/>
                </a:ext>
              </a:extLst>
            </p:cNvPr>
            <p:cNvSpPr/>
            <p:nvPr/>
          </p:nvSpPr>
          <p:spPr>
            <a:xfrm flipH="1">
              <a:off x="3314697" y="-11432"/>
              <a:ext cx="6133191"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16" name="TextBox 15">
              <a:extLst>
                <a:ext uri="{FF2B5EF4-FFF2-40B4-BE49-F238E27FC236}">
                  <a16:creationId xmlns:a16="http://schemas.microsoft.com/office/drawing/2014/main" id="{16B75861-DDE4-C747-A41B-0BE235828607}"/>
                </a:ext>
              </a:extLst>
            </p:cNvPr>
            <p:cNvSpPr txBox="1"/>
            <p:nvPr/>
          </p:nvSpPr>
          <p:spPr>
            <a:xfrm>
              <a:off x="4305297" y="694812"/>
              <a:ext cx="4852875" cy="259045"/>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GÉRER LE CONTENU DE LA RUBRIQUE</a:t>
              </a:r>
            </a:p>
          </p:txBody>
        </p:sp>
      </p:grpSp>
      <p:grpSp>
        <p:nvGrpSpPr>
          <p:cNvPr id="31" name="Group 30">
            <a:extLst>
              <a:ext uri="{FF2B5EF4-FFF2-40B4-BE49-F238E27FC236}">
                <a16:creationId xmlns:a16="http://schemas.microsoft.com/office/drawing/2014/main" id="{0137A211-B7A7-0144-834D-F41DBFBBFE34}"/>
              </a:ext>
            </a:extLst>
          </p:cNvPr>
          <p:cNvGrpSpPr/>
          <p:nvPr/>
        </p:nvGrpSpPr>
        <p:grpSpPr>
          <a:xfrm>
            <a:off x="-2" y="0"/>
            <a:ext cx="6851375" cy="1134318"/>
            <a:chOff x="-3" y="1"/>
            <a:chExt cx="6851375" cy="1134318"/>
          </a:xfrm>
        </p:grpSpPr>
        <p:sp>
          <p:nvSpPr>
            <p:cNvPr id="32" name="Round Single Corner Rectangle 31">
              <a:extLst>
                <a:ext uri="{FF2B5EF4-FFF2-40B4-BE49-F238E27FC236}">
                  <a16:creationId xmlns:a16="http://schemas.microsoft.com/office/drawing/2014/main" id="{9ABAF962-210B-EE42-A066-90B337D7B823}"/>
                </a:ext>
              </a:extLst>
            </p:cNvPr>
            <p:cNvSpPr/>
            <p:nvPr/>
          </p:nvSpPr>
          <p:spPr>
            <a:xfrm flipH="1">
              <a:off x="-3" y="1"/>
              <a:ext cx="6851375"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33" name="TextBox 32">
              <a:extLst>
                <a:ext uri="{FF2B5EF4-FFF2-40B4-BE49-F238E27FC236}">
                  <a16:creationId xmlns:a16="http://schemas.microsoft.com/office/drawing/2014/main" id="{A765D6BF-792F-F045-8EA6-4F545DB7F6A1}"/>
                </a:ext>
              </a:extLst>
            </p:cNvPr>
            <p:cNvSpPr txBox="1"/>
            <p:nvPr/>
          </p:nvSpPr>
          <p:spPr>
            <a:xfrm>
              <a:off x="-1" y="694812"/>
              <a:ext cx="6533321" cy="259045"/>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CONNECTER LES RUBRIQUES ET LES PAGES DE TÊTE</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pic>
        <p:nvPicPr>
          <p:cNvPr id="10" name="Picture 9">
            <a:extLst>
              <a:ext uri="{FF2B5EF4-FFF2-40B4-BE49-F238E27FC236}">
                <a16:creationId xmlns:a16="http://schemas.microsoft.com/office/drawing/2014/main" id="{B8A745D5-D8F9-7944-B5CE-B9845416B1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0057" y="1314777"/>
            <a:ext cx="8007747" cy="5417382"/>
          </a:xfrm>
          <a:prstGeom prst="rect">
            <a:avLst/>
          </a:prstGeom>
        </p:spPr>
      </p:pic>
      <p:sp>
        <p:nvSpPr>
          <p:cNvPr id="40" name="Rectangle 39">
            <a:extLst>
              <a:ext uri="{FF2B5EF4-FFF2-40B4-BE49-F238E27FC236}">
                <a16:creationId xmlns:a16="http://schemas.microsoft.com/office/drawing/2014/main" id="{CF875863-DF2B-4241-B81C-6E3AA4EA27C2}"/>
              </a:ext>
            </a:extLst>
          </p:cNvPr>
          <p:cNvSpPr/>
          <p:nvPr/>
        </p:nvSpPr>
        <p:spPr>
          <a:xfrm>
            <a:off x="6220158" y="2171913"/>
            <a:ext cx="494967" cy="225212"/>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Tree>
    <p:extLst>
      <p:ext uri="{BB962C8B-B14F-4D97-AF65-F5344CB8AC3E}">
        <p14:creationId xmlns:p14="http://schemas.microsoft.com/office/powerpoint/2010/main" val="188170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1" decel="50000" fill="hold" nodeType="withEffect">
                                  <p:stCondLst>
                                    <p:cond delay="0"/>
                                  </p:stCondLst>
                                  <p:childTnLst>
                                    <p:anim calcmode="lin" valueType="num">
                                      <p:cBhvr additive="base">
                                        <p:cTn id="6" dur="200"/>
                                        <p:tgtEl>
                                          <p:spTgt spid="20"/>
                                        </p:tgtEl>
                                        <p:attrNameLst>
                                          <p:attrName>ppt_x</p:attrName>
                                        </p:attrNameLst>
                                      </p:cBhvr>
                                      <p:tavLst>
                                        <p:tav tm="0">
                                          <p:val>
                                            <p:strVal val="ppt_x"/>
                                          </p:val>
                                        </p:tav>
                                        <p:tav tm="100000">
                                          <p:val>
                                            <p:strVal val="ppt_x"/>
                                          </p:val>
                                        </p:tav>
                                      </p:tavLst>
                                    </p:anim>
                                    <p:anim calcmode="lin" valueType="num">
                                      <p:cBhvr additive="base">
                                        <p:cTn id="7" dur="200"/>
                                        <p:tgtEl>
                                          <p:spTgt spid="20"/>
                                        </p:tgtEl>
                                        <p:attrNameLst>
                                          <p:attrName>ppt_y</p:attrName>
                                        </p:attrNameLst>
                                      </p:cBhvr>
                                      <p:tavLst>
                                        <p:tav tm="0">
                                          <p:val>
                                            <p:strVal val="ppt_y"/>
                                          </p:val>
                                        </p:tav>
                                        <p:tav tm="100000">
                                          <p:val>
                                            <p:strVal val="0-ppt_h/2"/>
                                          </p:val>
                                        </p:tav>
                                      </p:tavLst>
                                    </p:anim>
                                    <p:set>
                                      <p:cBhvr>
                                        <p:cTn id="8" dur="1" fill="hold">
                                          <p:stCondLst>
                                            <p:cond delay="199"/>
                                          </p:stCondLst>
                                        </p:cTn>
                                        <p:tgtEl>
                                          <p:spTgt spid="20"/>
                                        </p:tgtEl>
                                        <p:attrNameLst>
                                          <p:attrName>style.visibility</p:attrName>
                                        </p:attrNameLst>
                                      </p:cBhvr>
                                      <p:to>
                                        <p:strVal val="hidden"/>
                                      </p:to>
                                    </p:set>
                                  </p:childTnLst>
                                </p:cTn>
                              </p:par>
                              <p:par>
                                <p:cTn id="9" presetID="2" presetClass="entr" presetSubtype="8" decel="5000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015AA40E-F1DC-7545-9367-79A41D324BA8}"/>
              </a:ext>
            </a:extLst>
          </p:cNvPr>
          <p:cNvGrpSpPr/>
          <p:nvPr/>
        </p:nvGrpSpPr>
        <p:grpSpPr>
          <a:xfrm>
            <a:off x="6015293" y="-11434"/>
            <a:ext cx="5991650" cy="1145751"/>
            <a:chOff x="3314697" y="-11432"/>
            <a:chExt cx="6133191" cy="1145751"/>
          </a:xfrm>
        </p:grpSpPr>
        <p:sp>
          <p:nvSpPr>
            <p:cNvPr id="15" name="Round Single Corner Rectangle 14">
              <a:extLst>
                <a:ext uri="{FF2B5EF4-FFF2-40B4-BE49-F238E27FC236}">
                  <a16:creationId xmlns:a16="http://schemas.microsoft.com/office/drawing/2014/main" id="{B2E08F9F-94CA-9146-B9D6-B46D03E7BA5A}"/>
                </a:ext>
              </a:extLst>
            </p:cNvPr>
            <p:cNvSpPr/>
            <p:nvPr/>
          </p:nvSpPr>
          <p:spPr>
            <a:xfrm flipH="1">
              <a:off x="3314697" y="-11432"/>
              <a:ext cx="6133191"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16" name="TextBox 15">
              <a:extLst>
                <a:ext uri="{FF2B5EF4-FFF2-40B4-BE49-F238E27FC236}">
                  <a16:creationId xmlns:a16="http://schemas.microsoft.com/office/drawing/2014/main" id="{16B75861-DDE4-C747-A41B-0BE235828607}"/>
                </a:ext>
              </a:extLst>
            </p:cNvPr>
            <p:cNvSpPr txBox="1"/>
            <p:nvPr/>
          </p:nvSpPr>
          <p:spPr>
            <a:xfrm>
              <a:off x="4305297" y="694812"/>
              <a:ext cx="4852875" cy="259045"/>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GÉRER LE CONTENU DE LA RUBRIQUE</a:t>
              </a:r>
            </a:p>
          </p:txBody>
        </p:sp>
      </p:grpSp>
      <p:grpSp>
        <p:nvGrpSpPr>
          <p:cNvPr id="31" name="Group 30">
            <a:extLst>
              <a:ext uri="{FF2B5EF4-FFF2-40B4-BE49-F238E27FC236}">
                <a16:creationId xmlns:a16="http://schemas.microsoft.com/office/drawing/2014/main" id="{0137A211-B7A7-0144-834D-F41DBFBBFE34}"/>
              </a:ext>
            </a:extLst>
          </p:cNvPr>
          <p:cNvGrpSpPr/>
          <p:nvPr/>
        </p:nvGrpSpPr>
        <p:grpSpPr>
          <a:xfrm>
            <a:off x="-2" y="0"/>
            <a:ext cx="6851375" cy="1134318"/>
            <a:chOff x="-3" y="1"/>
            <a:chExt cx="6851375" cy="1134318"/>
          </a:xfrm>
        </p:grpSpPr>
        <p:sp>
          <p:nvSpPr>
            <p:cNvPr id="32" name="Round Single Corner Rectangle 31">
              <a:extLst>
                <a:ext uri="{FF2B5EF4-FFF2-40B4-BE49-F238E27FC236}">
                  <a16:creationId xmlns:a16="http://schemas.microsoft.com/office/drawing/2014/main" id="{9ABAF962-210B-EE42-A066-90B337D7B823}"/>
                </a:ext>
              </a:extLst>
            </p:cNvPr>
            <p:cNvSpPr/>
            <p:nvPr/>
          </p:nvSpPr>
          <p:spPr>
            <a:xfrm flipH="1">
              <a:off x="-3" y="1"/>
              <a:ext cx="6851375"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33" name="TextBox 32">
              <a:extLst>
                <a:ext uri="{FF2B5EF4-FFF2-40B4-BE49-F238E27FC236}">
                  <a16:creationId xmlns:a16="http://schemas.microsoft.com/office/drawing/2014/main" id="{A765D6BF-792F-F045-8EA6-4F545DB7F6A1}"/>
                </a:ext>
              </a:extLst>
            </p:cNvPr>
            <p:cNvSpPr txBox="1"/>
            <p:nvPr/>
          </p:nvSpPr>
          <p:spPr>
            <a:xfrm>
              <a:off x="-1" y="694812"/>
              <a:ext cx="6533321" cy="259045"/>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CONNECTER LES RUBRIQUES ET LES PAGES DE TÊTE</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pic>
        <p:nvPicPr>
          <p:cNvPr id="10" name="Picture 9">
            <a:extLst>
              <a:ext uri="{FF2B5EF4-FFF2-40B4-BE49-F238E27FC236}">
                <a16:creationId xmlns:a16="http://schemas.microsoft.com/office/drawing/2014/main" id="{B8A745D5-D8F9-7944-B5CE-B9845416B1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0057" y="1314777"/>
            <a:ext cx="8007747" cy="5417382"/>
          </a:xfrm>
          <a:prstGeom prst="rect">
            <a:avLst/>
          </a:prstGeom>
        </p:spPr>
      </p:pic>
      <p:sp>
        <p:nvSpPr>
          <p:cNvPr id="40" name="Rectangle 39">
            <a:extLst>
              <a:ext uri="{FF2B5EF4-FFF2-40B4-BE49-F238E27FC236}">
                <a16:creationId xmlns:a16="http://schemas.microsoft.com/office/drawing/2014/main" id="{CF875863-DF2B-4241-B81C-6E3AA4EA27C2}"/>
              </a:ext>
            </a:extLst>
          </p:cNvPr>
          <p:cNvSpPr/>
          <p:nvPr/>
        </p:nvSpPr>
        <p:spPr>
          <a:xfrm>
            <a:off x="3025588" y="2440854"/>
            <a:ext cx="6104964" cy="1552922"/>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Tree>
    <p:extLst>
      <p:ext uri="{BB962C8B-B14F-4D97-AF65-F5344CB8AC3E}">
        <p14:creationId xmlns:p14="http://schemas.microsoft.com/office/powerpoint/2010/main" val="29212110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015AA40E-F1DC-7545-9367-79A41D324BA8}"/>
              </a:ext>
            </a:extLst>
          </p:cNvPr>
          <p:cNvGrpSpPr/>
          <p:nvPr/>
        </p:nvGrpSpPr>
        <p:grpSpPr>
          <a:xfrm>
            <a:off x="6015293" y="-11434"/>
            <a:ext cx="5991650" cy="1145751"/>
            <a:chOff x="3314697" y="-11432"/>
            <a:chExt cx="6133191" cy="1145751"/>
          </a:xfrm>
        </p:grpSpPr>
        <p:sp>
          <p:nvSpPr>
            <p:cNvPr id="15" name="Round Single Corner Rectangle 14">
              <a:extLst>
                <a:ext uri="{FF2B5EF4-FFF2-40B4-BE49-F238E27FC236}">
                  <a16:creationId xmlns:a16="http://schemas.microsoft.com/office/drawing/2014/main" id="{B2E08F9F-94CA-9146-B9D6-B46D03E7BA5A}"/>
                </a:ext>
              </a:extLst>
            </p:cNvPr>
            <p:cNvSpPr/>
            <p:nvPr/>
          </p:nvSpPr>
          <p:spPr>
            <a:xfrm flipH="1">
              <a:off x="3314697" y="-11432"/>
              <a:ext cx="6133191"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16" name="TextBox 15">
              <a:extLst>
                <a:ext uri="{FF2B5EF4-FFF2-40B4-BE49-F238E27FC236}">
                  <a16:creationId xmlns:a16="http://schemas.microsoft.com/office/drawing/2014/main" id="{16B75861-DDE4-C747-A41B-0BE235828607}"/>
                </a:ext>
              </a:extLst>
            </p:cNvPr>
            <p:cNvSpPr txBox="1"/>
            <p:nvPr/>
          </p:nvSpPr>
          <p:spPr>
            <a:xfrm>
              <a:off x="4305297" y="694812"/>
              <a:ext cx="4852875" cy="259045"/>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GÉRER LE CONTENU DE LA RUBRIQUE</a:t>
              </a:r>
            </a:p>
          </p:txBody>
        </p:sp>
      </p:grpSp>
      <p:grpSp>
        <p:nvGrpSpPr>
          <p:cNvPr id="31" name="Group 30">
            <a:extLst>
              <a:ext uri="{FF2B5EF4-FFF2-40B4-BE49-F238E27FC236}">
                <a16:creationId xmlns:a16="http://schemas.microsoft.com/office/drawing/2014/main" id="{0137A211-B7A7-0144-834D-F41DBFBBFE34}"/>
              </a:ext>
            </a:extLst>
          </p:cNvPr>
          <p:cNvGrpSpPr/>
          <p:nvPr/>
        </p:nvGrpSpPr>
        <p:grpSpPr>
          <a:xfrm>
            <a:off x="-2" y="0"/>
            <a:ext cx="6851375" cy="1134318"/>
            <a:chOff x="-3" y="1"/>
            <a:chExt cx="6851375" cy="1134318"/>
          </a:xfrm>
        </p:grpSpPr>
        <p:sp>
          <p:nvSpPr>
            <p:cNvPr id="32" name="Round Single Corner Rectangle 31">
              <a:extLst>
                <a:ext uri="{FF2B5EF4-FFF2-40B4-BE49-F238E27FC236}">
                  <a16:creationId xmlns:a16="http://schemas.microsoft.com/office/drawing/2014/main" id="{9ABAF962-210B-EE42-A066-90B337D7B823}"/>
                </a:ext>
              </a:extLst>
            </p:cNvPr>
            <p:cNvSpPr/>
            <p:nvPr/>
          </p:nvSpPr>
          <p:spPr>
            <a:xfrm flipH="1">
              <a:off x="-3" y="1"/>
              <a:ext cx="6851375"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33" name="TextBox 32">
              <a:extLst>
                <a:ext uri="{FF2B5EF4-FFF2-40B4-BE49-F238E27FC236}">
                  <a16:creationId xmlns:a16="http://schemas.microsoft.com/office/drawing/2014/main" id="{A765D6BF-792F-F045-8EA6-4F545DB7F6A1}"/>
                </a:ext>
              </a:extLst>
            </p:cNvPr>
            <p:cNvSpPr txBox="1"/>
            <p:nvPr/>
          </p:nvSpPr>
          <p:spPr>
            <a:xfrm>
              <a:off x="-1" y="694812"/>
              <a:ext cx="6533321" cy="259045"/>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CONNECTER LES RUBRIQUES ET LES PAGES DE TÊTE</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pic>
        <p:nvPicPr>
          <p:cNvPr id="10" name="Picture 9">
            <a:extLst>
              <a:ext uri="{FF2B5EF4-FFF2-40B4-BE49-F238E27FC236}">
                <a16:creationId xmlns:a16="http://schemas.microsoft.com/office/drawing/2014/main" id="{B8A745D5-D8F9-7944-B5CE-B9845416B1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0057" y="1314777"/>
            <a:ext cx="8007747" cy="5417382"/>
          </a:xfrm>
          <a:prstGeom prst="rect">
            <a:avLst/>
          </a:prstGeom>
        </p:spPr>
      </p:pic>
      <p:sp>
        <p:nvSpPr>
          <p:cNvPr id="40" name="Rectangle 39">
            <a:extLst>
              <a:ext uri="{FF2B5EF4-FFF2-40B4-BE49-F238E27FC236}">
                <a16:creationId xmlns:a16="http://schemas.microsoft.com/office/drawing/2014/main" id="{CF875863-DF2B-4241-B81C-6E3AA4EA27C2}"/>
              </a:ext>
            </a:extLst>
          </p:cNvPr>
          <p:cNvSpPr/>
          <p:nvPr/>
        </p:nvSpPr>
        <p:spPr>
          <a:xfrm>
            <a:off x="3025588" y="3926541"/>
            <a:ext cx="6104964" cy="1586753"/>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Tree>
    <p:extLst>
      <p:ext uri="{BB962C8B-B14F-4D97-AF65-F5344CB8AC3E}">
        <p14:creationId xmlns:p14="http://schemas.microsoft.com/office/powerpoint/2010/main" val="17007479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015AA40E-F1DC-7545-9367-79A41D324BA8}"/>
              </a:ext>
            </a:extLst>
          </p:cNvPr>
          <p:cNvGrpSpPr/>
          <p:nvPr/>
        </p:nvGrpSpPr>
        <p:grpSpPr>
          <a:xfrm>
            <a:off x="6015293" y="-11434"/>
            <a:ext cx="5991650" cy="1145751"/>
            <a:chOff x="3314697" y="-11432"/>
            <a:chExt cx="6133191" cy="1145751"/>
          </a:xfrm>
        </p:grpSpPr>
        <p:sp>
          <p:nvSpPr>
            <p:cNvPr id="15" name="Round Single Corner Rectangle 14">
              <a:extLst>
                <a:ext uri="{FF2B5EF4-FFF2-40B4-BE49-F238E27FC236}">
                  <a16:creationId xmlns:a16="http://schemas.microsoft.com/office/drawing/2014/main" id="{B2E08F9F-94CA-9146-B9D6-B46D03E7BA5A}"/>
                </a:ext>
              </a:extLst>
            </p:cNvPr>
            <p:cNvSpPr/>
            <p:nvPr/>
          </p:nvSpPr>
          <p:spPr>
            <a:xfrm flipH="1">
              <a:off x="3314697" y="-11432"/>
              <a:ext cx="6133191"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16" name="TextBox 15">
              <a:extLst>
                <a:ext uri="{FF2B5EF4-FFF2-40B4-BE49-F238E27FC236}">
                  <a16:creationId xmlns:a16="http://schemas.microsoft.com/office/drawing/2014/main" id="{16B75861-DDE4-C747-A41B-0BE235828607}"/>
                </a:ext>
              </a:extLst>
            </p:cNvPr>
            <p:cNvSpPr txBox="1"/>
            <p:nvPr/>
          </p:nvSpPr>
          <p:spPr>
            <a:xfrm>
              <a:off x="4305297" y="694812"/>
              <a:ext cx="4852875" cy="259045"/>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GÉRER LE CONTENU DE LA RUBRIQUE</a:t>
              </a:r>
            </a:p>
          </p:txBody>
        </p:sp>
      </p:grpSp>
      <p:grpSp>
        <p:nvGrpSpPr>
          <p:cNvPr id="31" name="Group 30">
            <a:extLst>
              <a:ext uri="{FF2B5EF4-FFF2-40B4-BE49-F238E27FC236}">
                <a16:creationId xmlns:a16="http://schemas.microsoft.com/office/drawing/2014/main" id="{0137A211-B7A7-0144-834D-F41DBFBBFE34}"/>
              </a:ext>
            </a:extLst>
          </p:cNvPr>
          <p:cNvGrpSpPr/>
          <p:nvPr/>
        </p:nvGrpSpPr>
        <p:grpSpPr>
          <a:xfrm>
            <a:off x="-2" y="0"/>
            <a:ext cx="6851375" cy="1134318"/>
            <a:chOff x="-3" y="1"/>
            <a:chExt cx="6851375" cy="1134318"/>
          </a:xfrm>
        </p:grpSpPr>
        <p:sp>
          <p:nvSpPr>
            <p:cNvPr id="32" name="Round Single Corner Rectangle 31">
              <a:extLst>
                <a:ext uri="{FF2B5EF4-FFF2-40B4-BE49-F238E27FC236}">
                  <a16:creationId xmlns:a16="http://schemas.microsoft.com/office/drawing/2014/main" id="{9ABAF962-210B-EE42-A066-90B337D7B823}"/>
                </a:ext>
              </a:extLst>
            </p:cNvPr>
            <p:cNvSpPr/>
            <p:nvPr/>
          </p:nvSpPr>
          <p:spPr>
            <a:xfrm flipH="1">
              <a:off x="-3" y="1"/>
              <a:ext cx="6851375"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33" name="TextBox 32">
              <a:extLst>
                <a:ext uri="{FF2B5EF4-FFF2-40B4-BE49-F238E27FC236}">
                  <a16:creationId xmlns:a16="http://schemas.microsoft.com/office/drawing/2014/main" id="{A765D6BF-792F-F045-8EA6-4F545DB7F6A1}"/>
                </a:ext>
              </a:extLst>
            </p:cNvPr>
            <p:cNvSpPr txBox="1"/>
            <p:nvPr/>
          </p:nvSpPr>
          <p:spPr>
            <a:xfrm>
              <a:off x="-1" y="694812"/>
              <a:ext cx="6533321" cy="259045"/>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CONNECTER LES RUBRIQUES ET LES PAGES DE TÊTE</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pic>
        <p:nvPicPr>
          <p:cNvPr id="10" name="Picture 9">
            <a:extLst>
              <a:ext uri="{FF2B5EF4-FFF2-40B4-BE49-F238E27FC236}">
                <a16:creationId xmlns:a16="http://schemas.microsoft.com/office/drawing/2014/main" id="{B8A745D5-D8F9-7944-B5CE-B9845416B1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0057" y="1314777"/>
            <a:ext cx="8007747" cy="5417382"/>
          </a:xfrm>
          <a:prstGeom prst="rect">
            <a:avLst/>
          </a:prstGeom>
        </p:spPr>
      </p:pic>
      <p:sp>
        <p:nvSpPr>
          <p:cNvPr id="40" name="Rectangle 39">
            <a:extLst>
              <a:ext uri="{FF2B5EF4-FFF2-40B4-BE49-F238E27FC236}">
                <a16:creationId xmlns:a16="http://schemas.microsoft.com/office/drawing/2014/main" id="{CF875863-DF2B-4241-B81C-6E3AA4EA27C2}"/>
              </a:ext>
            </a:extLst>
          </p:cNvPr>
          <p:cNvSpPr/>
          <p:nvPr/>
        </p:nvSpPr>
        <p:spPr>
          <a:xfrm>
            <a:off x="3119718" y="5257800"/>
            <a:ext cx="820270" cy="228600"/>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cxnSp>
        <p:nvCxnSpPr>
          <p:cNvPr id="17" name="Straight Arrow Connector 16">
            <a:extLst>
              <a:ext uri="{FF2B5EF4-FFF2-40B4-BE49-F238E27FC236}">
                <a16:creationId xmlns:a16="http://schemas.microsoft.com/office/drawing/2014/main" id="{5B2299B0-E682-BD42-8AC0-55DB6C66EC8F}"/>
              </a:ext>
            </a:extLst>
          </p:cNvPr>
          <p:cNvCxnSpPr>
            <a:cxnSpLocks/>
          </p:cNvCxnSpPr>
          <p:nvPr/>
        </p:nvCxnSpPr>
        <p:spPr>
          <a:xfrm flipV="1">
            <a:off x="4061012" y="5257800"/>
            <a:ext cx="1492623" cy="134471"/>
          </a:xfrm>
          <a:prstGeom prst="straightConnector1">
            <a:avLst/>
          </a:prstGeom>
          <a:ln w="47625">
            <a:solidFill>
              <a:srgbClr val="AA9F96"/>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4E84ECC6-D9C7-6A4E-808A-45C5361301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4659" y="1949822"/>
            <a:ext cx="6210300" cy="4584700"/>
          </a:xfrm>
          <a:prstGeom prst="rect">
            <a:avLst/>
          </a:prstGeom>
        </p:spPr>
      </p:pic>
    </p:spTree>
    <p:extLst>
      <p:ext uri="{BB962C8B-B14F-4D97-AF65-F5344CB8AC3E}">
        <p14:creationId xmlns:p14="http://schemas.microsoft.com/office/powerpoint/2010/main" val="4045929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17"/>
                                        </p:tgtEl>
                                        <p:attrNameLst>
                                          <p:attrName>style.visibility</p:attrName>
                                        </p:attrNameLst>
                                      </p:cBhvr>
                                      <p:to>
                                        <p:strVal val="visible"/>
                                      </p:to>
                                    </p:set>
                                    <p:anim calcmode="lin" valueType="num">
                                      <p:cBhvr>
                                        <p:cTn id="7" dur="200" fill="hold"/>
                                        <p:tgtEl>
                                          <p:spTgt spid="17"/>
                                        </p:tgtEl>
                                        <p:attrNameLst>
                                          <p:attrName>ppt_w</p:attrName>
                                        </p:attrNameLst>
                                      </p:cBhvr>
                                      <p:tavLst>
                                        <p:tav tm="0">
                                          <p:val>
                                            <p:fltVal val="0"/>
                                          </p:val>
                                        </p:tav>
                                        <p:tav tm="100000">
                                          <p:val>
                                            <p:strVal val="#ppt_w"/>
                                          </p:val>
                                        </p:tav>
                                      </p:tavLst>
                                    </p:anim>
                                    <p:anim calcmode="lin" valueType="num">
                                      <p:cBhvr>
                                        <p:cTn id="8" dur="200" fill="hold"/>
                                        <p:tgtEl>
                                          <p:spTgt spid="17"/>
                                        </p:tgtEl>
                                        <p:attrNameLst>
                                          <p:attrName>ppt_h</p:attrName>
                                        </p:attrNameLst>
                                      </p:cBhvr>
                                      <p:tavLst>
                                        <p:tav tm="0">
                                          <p:val>
                                            <p:fltVal val="0"/>
                                          </p:val>
                                        </p:tav>
                                        <p:tav tm="100000">
                                          <p:val>
                                            <p:strVal val="#ppt_h"/>
                                          </p:val>
                                        </p:tav>
                                      </p:tavLst>
                                    </p:anim>
                                    <p:animEffect transition="in" filter="fade">
                                      <p:cBhvr>
                                        <p:cTn id="9" dur="200"/>
                                        <p:tgtEl>
                                          <p:spTgt spid="17"/>
                                        </p:tgtEl>
                                      </p:cBhvr>
                                    </p:animEffect>
                                  </p:childTnLst>
                                </p:cTn>
                              </p:par>
                              <p:par>
                                <p:cTn id="10" presetID="53" presetClass="entr" presetSubtype="16" fill="hold" nodeType="withEffect">
                                  <p:stCondLst>
                                    <p:cond delay="1000"/>
                                  </p:stCondLst>
                                  <p:childTnLst>
                                    <p:set>
                                      <p:cBhvr>
                                        <p:cTn id="11" dur="1" fill="hold">
                                          <p:stCondLst>
                                            <p:cond delay="0"/>
                                          </p:stCondLst>
                                        </p:cTn>
                                        <p:tgtEl>
                                          <p:spTgt spid="12"/>
                                        </p:tgtEl>
                                        <p:attrNameLst>
                                          <p:attrName>style.visibility</p:attrName>
                                        </p:attrNameLst>
                                      </p:cBhvr>
                                      <p:to>
                                        <p:strVal val="visible"/>
                                      </p:to>
                                    </p:set>
                                    <p:anim calcmode="lin" valueType="num">
                                      <p:cBhvr>
                                        <p:cTn id="12" dur="300" fill="hold"/>
                                        <p:tgtEl>
                                          <p:spTgt spid="12"/>
                                        </p:tgtEl>
                                        <p:attrNameLst>
                                          <p:attrName>ppt_w</p:attrName>
                                        </p:attrNameLst>
                                      </p:cBhvr>
                                      <p:tavLst>
                                        <p:tav tm="0">
                                          <p:val>
                                            <p:fltVal val="0"/>
                                          </p:val>
                                        </p:tav>
                                        <p:tav tm="100000">
                                          <p:val>
                                            <p:strVal val="#ppt_w"/>
                                          </p:val>
                                        </p:tav>
                                      </p:tavLst>
                                    </p:anim>
                                    <p:anim calcmode="lin" valueType="num">
                                      <p:cBhvr>
                                        <p:cTn id="13" dur="300" fill="hold"/>
                                        <p:tgtEl>
                                          <p:spTgt spid="12"/>
                                        </p:tgtEl>
                                        <p:attrNameLst>
                                          <p:attrName>ppt_h</p:attrName>
                                        </p:attrNameLst>
                                      </p:cBhvr>
                                      <p:tavLst>
                                        <p:tav tm="0">
                                          <p:val>
                                            <p:fltVal val="0"/>
                                          </p:val>
                                        </p:tav>
                                        <p:tav tm="100000">
                                          <p:val>
                                            <p:strVal val="#ppt_h"/>
                                          </p:val>
                                        </p:tav>
                                      </p:tavLst>
                                    </p:anim>
                                    <p:animEffect transition="in" filter="fade">
                                      <p:cBhvr>
                                        <p:cTn id="14" dur="3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9625B33-6B9D-094D-BE0E-46AEB5B405DE}"/>
              </a:ext>
            </a:extLst>
          </p:cNvPr>
          <p:cNvSpPr/>
          <p:nvPr/>
        </p:nvSpPr>
        <p:spPr>
          <a:xfrm>
            <a:off x="0" y="-11432"/>
            <a:ext cx="12192000" cy="6869432"/>
          </a:xfrm>
          <a:prstGeom prst="rect">
            <a:avLst/>
          </a:prstGeom>
          <a:solidFill>
            <a:srgbClr val="C1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sp>
        <p:nvSpPr>
          <p:cNvPr id="2" name="ZoneTexte 1"/>
          <p:cNvSpPr txBox="1"/>
          <p:nvPr/>
        </p:nvSpPr>
        <p:spPr>
          <a:xfrm>
            <a:off x="2729552" y="2429301"/>
            <a:ext cx="5964072" cy="2585323"/>
          </a:xfrm>
          <a:prstGeom prst="rect">
            <a:avLst/>
          </a:prstGeom>
          <a:noFill/>
        </p:spPr>
        <p:txBody>
          <a:bodyPr wrap="square" rtlCol="0">
            <a:spAutoFit/>
          </a:bodyPr>
          <a:lstStyle/>
          <a:p>
            <a:pPr algn="ctr"/>
            <a:r>
              <a:rPr lang="fr-FR" sz="5400" b="1" dirty="0"/>
              <a:t>3</a:t>
            </a:r>
            <a:r>
              <a:rPr lang="fr-FR" sz="5400" b="1" baseline="30000" dirty="0"/>
              <a:t>e</a:t>
            </a:r>
            <a:r>
              <a:rPr lang="fr-FR" sz="5400" b="1" dirty="0"/>
              <a:t> partie</a:t>
            </a:r>
          </a:p>
          <a:p>
            <a:pPr algn="ctr"/>
            <a:r>
              <a:rPr lang="fr-FR" sz="5400" b="1" dirty="0"/>
              <a:t>Gérer le contenu des pages</a:t>
            </a:r>
          </a:p>
        </p:txBody>
      </p:sp>
    </p:spTree>
    <p:extLst>
      <p:ext uri="{BB962C8B-B14F-4D97-AF65-F5344CB8AC3E}">
        <p14:creationId xmlns:p14="http://schemas.microsoft.com/office/powerpoint/2010/main" val="42925972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 Single Corner Rectangle 14">
            <a:extLst>
              <a:ext uri="{FF2B5EF4-FFF2-40B4-BE49-F238E27FC236}">
                <a16:creationId xmlns:a16="http://schemas.microsoft.com/office/drawing/2014/main" id="{B2E08F9F-94CA-9146-B9D6-B46D03E7BA5A}"/>
              </a:ext>
            </a:extLst>
          </p:cNvPr>
          <p:cNvSpPr/>
          <p:nvPr/>
        </p:nvSpPr>
        <p:spPr>
          <a:xfrm flipH="1">
            <a:off x="6015293" y="-11434"/>
            <a:ext cx="5991650"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grpSp>
        <p:nvGrpSpPr>
          <p:cNvPr id="31" name="Group 30">
            <a:extLst>
              <a:ext uri="{FF2B5EF4-FFF2-40B4-BE49-F238E27FC236}">
                <a16:creationId xmlns:a16="http://schemas.microsoft.com/office/drawing/2014/main" id="{0137A211-B7A7-0144-834D-F41DBFBBFE34}"/>
              </a:ext>
            </a:extLst>
          </p:cNvPr>
          <p:cNvGrpSpPr/>
          <p:nvPr/>
        </p:nvGrpSpPr>
        <p:grpSpPr>
          <a:xfrm>
            <a:off x="-2" y="0"/>
            <a:ext cx="6851375" cy="1134318"/>
            <a:chOff x="-3" y="1"/>
            <a:chExt cx="6851375" cy="1134318"/>
          </a:xfrm>
        </p:grpSpPr>
        <p:sp>
          <p:nvSpPr>
            <p:cNvPr id="32" name="Round Single Corner Rectangle 31">
              <a:extLst>
                <a:ext uri="{FF2B5EF4-FFF2-40B4-BE49-F238E27FC236}">
                  <a16:creationId xmlns:a16="http://schemas.microsoft.com/office/drawing/2014/main" id="{9ABAF962-210B-EE42-A066-90B337D7B823}"/>
                </a:ext>
              </a:extLst>
            </p:cNvPr>
            <p:cNvSpPr/>
            <p:nvPr/>
          </p:nvSpPr>
          <p:spPr>
            <a:xfrm flipH="1">
              <a:off x="-3" y="1"/>
              <a:ext cx="6851375"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33" name="TextBox 32">
              <a:extLst>
                <a:ext uri="{FF2B5EF4-FFF2-40B4-BE49-F238E27FC236}">
                  <a16:creationId xmlns:a16="http://schemas.microsoft.com/office/drawing/2014/main" id="{A765D6BF-792F-F045-8EA6-4F545DB7F6A1}"/>
                </a:ext>
              </a:extLst>
            </p:cNvPr>
            <p:cNvSpPr txBox="1"/>
            <p:nvPr/>
          </p:nvSpPr>
          <p:spPr>
            <a:xfrm>
              <a:off x="-1" y="694812"/>
              <a:ext cx="6533321" cy="259045"/>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CONNECTER LES RUBRIQUES ET LES PAGES DE TÊTE</a:t>
              </a:r>
            </a:p>
          </p:txBody>
        </p:sp>
      </p:grpSp>
      <p:grpSp>
        <p:nvGrpSpPr>
          <p:cNvPr id="21" name="Group 20">
            <a:extLst>
              <a:ext uri="{FF2B5EF4-FFF2-40B4-BE49-F238E27FC236}">
                <a16:creationId xmlns:a16="http://schemas.microsoft.com/office/drawing/2014/main" id="{61BA9C7F-488F-EC40-9682-9177A505FB1F}"/>
              </a:ext>
            </a:extLst>
          </p:cNvPr>
          <p:cNvGrpSpPr/>
          <p:nvPr/>
        </p:nvGrpSpPr>
        <p:grpSpPr>
          <a:xfrm>
            <a:off x="3648321" y="-11435"/>
            <a:ext cx="5708620" cy="1145751"/>
            <a:chOff x="3314697" y="-11432"/>
            <a:chExt cx="5843475" cy="1145751"/>
          </a:xfrm>
        </p:grpSpPr>
        <p:sp>
          <p:nvSpPr>
            <p:cNvPr id="22" name="Round Single Corner Rectangle 21">
              <a:extLst>
                <a:ext uri="{FF2B5EF4-FFF2-40B4-BE49-F238E27FC236}">
                  <a16:creationId xmlns:a16="http://schemas.microsoft.com/office/drawing/2014/main" id="{B854E8D8-F65B-5C44-8199-292CF94952C3}"/>
                </a:ext>
              </a:extLst>
            </p:cNvPr>
            <p:cNvSpPr/>
            <p:nvPr/>
          </p:nvSpPr>
          <p:spPr>
            <a:xfrm flipH="1">
              <a:off x="3314697" y="-11432"/>
              <a:ext cx="5843475"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3" name="TextBox 22">
              <a:extLst>
                <a:ext uri="{FF2B5EF4-FFF2-40B4-BE49-F238E27FC236}">
                  <a16:creationId xmlns:a16="http://schemas.microsoft.com/office/drawing/2014/main" id="{83428925-1976-8642-8D9F-3D75823E68A4}"/>
                </a:ext>
              </a:extLst>
            </p:cNvPr>
            <p:cNvSpPr txBox="1"/>
            <p:nvPr/>
          </p:nvSpPr>
          <p:spPr>
            <a:xfrm>
              <a:off x="4305298" y="694812"/>
              <a:ext cx="4617019" cy="259046"/>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RATTACHER / DÉPLACER UNE FICHE</a:t>
              </a: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59044"/>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GÉRER LE CONTENU DES PAGES</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pic>
        <p:nvPicPr>
          <p:cNvPr id="8" name="Picture 7">
            <a:extLst>
              <a:ext uri="{FF2B5EF4-FFF2-40B4-BE49-F238E27FC236}">
                <a16:creationId xmlns:a16="http://schemas.microsoft.com/office/drawing/2014/main" id="{CE98A85D-1B43-FC4B-B0AA-D1CD50847C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999" y="1314775"/>
            <a:ext cx="10911113" cy="5289992"/>
          </a:xfrm>
          <a:prstGeom prst="rect">
            <a:avLst/>
          </a:prstGeom>
        </p:spPr>
      </p:pic>
      <p:sp>
        <p:nvSpPr>
          <p:cNvPr id="25" name="Rectangle 24">
            <a:extLst>
              <a:ext uri="{FF2B5EF4-FFF2-40B4-BE49-F238E27FC236}">
                <a16:creationId xmlns:a16="http://schemas.microsoft.com/office/drawing/2014/main" id="{2716FB11-DED6-684E-AD3A-834B387403E8}"/>
              </a:ext>
            </a:extLst>
          </p:cNvPr>
          <p:cNvSpPr/>
          <p:nvPr/>
        </p:nvSpPr>
        <p:spPr>
          <a:xfrm>
            <a:off x="2339788" y="5602941"/>
            <a:ext cx="4511585" cy="442259"/>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Tree>
    <p:extLst>
      <p:ext uri="{BB962C8B-B14F-4D97-AF65-F5344CB8AC3E}">
        <p14:creationId xmlns:p14="http://schemas.microsoft.com/office/powerpoint/2010/main" val="1347200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1" decel="50000" fill="hold" nodeType="withEffect">
                                  <p:stCondLst>
                                    <p:cond delay="0"/>
                                  </p:stCondLst>
                                  <p:childTnLst>
                                    <p:anim calcmode="lin" valueType="num">
                                      <p:cBhvr additive="base">
                                        <p:cTn id="6" dur="200"/>
                                        <p:tgtEl>
                                          <p:spTgt spid="31"/>
                                        </p:tgtEl>
                                        <p:attrNameLst>
                                          <p:attrName>ppt_x</p:attrName>
                                        </p:attrNameLst>
                                      </p:cBhvr>
                                      <p:tavLst>
                                        <p:tav tm="0">
                                          <p:val>
                                            <p:strVal val="ppt_x"/>
                                          </p:val>
                                        </p:tav>
                                        <p:tav tm="100000">
                                          <p:val>
                                            <p:strVal val="ppt_x"/>
                                          </p:val>
                                        </p:tav>
                                      </p:tavLst>
                                    </p:anim>
                                    <p:anim calcmode="lin" valueType="num">
                                      <p:cBhvr additive="base">
                                        <p:cTn id="7" dur="200"/>
                                        <p:tgtEl>
                                          <p:spTgt spid="31"/>
                                        </p:tgtEl>
                                        <p:attrNameLst>
                                          <p:attrName>ppt_y</p:attrName>
                                        </p:attrNameLst>
                                      </p:cBhvr>
                                      <p:tavLst>
                                        <p:tav tm="0">
                                          <p:val>
                                            <p:strVal val="ppt_y"/>
                                          </p:val>
                                        </p:tav>
                                        <p:tav tm="100000">
                                          <p:val>
                                            <p:strVal val="0-ppt_h/2"/>
                                          </p:val>
                                        </p:tav>
                                      </p:tavLst>
                                    </p:anim>
                                    <p:set>
                                      <p:cBhvr>
                                        <p:cTn id="8" dur="1" fill="hold">
                                          <p:stCondLst>
                                            <p:cond delay="199"/>
                                          </p:stCondLst>
                                        </p:cTn>
                                        <p:tgtEl>
                                          <p:spTgt spid="31"/>
                                        </p:tgtEl>
                                        <p:attrNameLst>
                                          <p:attrName>style.visibility</p:attrName>
                                        </p:attrNameLst>
                                      </p:cBhvr>
                                      <p:to>
                                        <p:strVal val="hidden"/>
                                      </p:to>
                                    </p:set>
                                  </p:childTnLst>
                                </p:cTn>
                              </p:par>
                              <p:par>
                                <p:cTn id="9" presetID="2" presetClass="entr" presetSubtype="8" decel="5000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300" fill="hold"/>
                                        <p:tgtEl>
                                          <p:spTgt spid="18"/>
                                        </p:tgtEl>
                                        <p:attrNameLst>
                                          <p:attrName>ppt_x</p:attrName>
                                        </p:attrNameLst>
                                      </p:cBhvr>
                                      <p:tavLst>
                                        <p:tav tm="0">
                                          <p:val>
                                            <p:strVal val="0-#ppt_w/2"/>
                                          </p:val>
                                        </p:tav>
                                        <p:tav tm="100000">
                                          <p:val>
                                            <p:strVal val="#ppt_x"/>
                                          </p:val>
                                        </p:tav>
                                      </p:tavLst>
                                    </p:anim>
                                    <p:anim calcmode="lin" valueType="num">
                                      <p:cBhvr additive="base">
                                        <p:cTn id="12" dur="3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8" decel="5000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0-#ppt_w/2"/>
                                          </p:val>
                                        </p:tav>
                                        <p:tav tm="100000">
                                          <p:val>
                                            <p:strVal val="#ppt_x"/>
                                          </p:val>
                                        </p:tav>
                                      </p:tavLst>
                                    </p:anim>
                                    <p:anim calcmode="lin" valueType="num">
                                      <p:cBhvr additive="base">
                                        <p:cTn id="16"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BACDF5-7377-064D-89B9-4887B7FDC7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191" y="1289375"/>
            <a:ext cx="9852212" cy="5257597"/>
          </a:xfrm>
          <a:prstGeom prst="rect">
            <a:avLst/>
          </a:prstGeom>
        </p:spPr>
      </p:pic>
      <p:grpSp>
        <p:nvGrpSpPr>
          <p:cNvPr id="21" name="Group 20">
            <a:extLst>
              <a:ext uri="{FF2B5EF4-FFF2-40B4-BE49-F238E27FC236}">
                <a16:creationId xmlns:a16="http://schemas.microsoft.com/office/drawing/2014/main" id="{61BA9C7F-488F-EC40-9682-9177A505FB1F}"/>
              </a:ext>
            </a:extLst>
          </p:cNvPr>
          <p:cNvGrpSpPr/>
          <p:nvPr/>
        </p:nvGrpSpPr>
        <p:grpSpPr>
          <a:xfrm>
            <a:off x="3648321" y="-11435"/>
            <a:ext cx="5708620" cy="1145751"/>
            <a:chOff x="3314697" y="-11432"/>
            <a:chExt cx="5843475" cy="1145751"/>
          </a:xfrm>
        </p:grpSpPr>
        <p:sp>
          <p:nvSpPr>
            <p:cNvPr id="22" name="Round Single Corner Rectangle 21">
              <a:extLst>
                <a:ext uri="{FF2B5EF4-FFF2-40B4-BE49-F238E27FC236}">
                  <a16:creationId xmlns:a16="http://schemas.microsoft.com/office/drawing/2014/main" id="{B854E8D8-F65B-5C44-8199-292CF94952C3}"/>
                </a:ext>
              </a:extLst>
            </p:cNvPr>
            <p:cNvSpPr/>
            <p:nvPr/>
          </p:nvSpPr>
          <p:spPr>
            <a:xfrm flipH="1">
              <a:off x="3314697" y="-11432"/>
              <a:ext cx="5843475"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3" name="TextBox 22">
              <a:extLst>
                <a:ext uri="{FF2B5EF4-FFF2-40B4-BE49-F238E27FC236}">
                  <a16:creationId xmlns:a16="http://schemas.microsoft.com/office/drawing/2014/main" id="{83428925-1976-8642-8D9F-3D75823E68A4}"/>
                </a:ext>
              </a:extLst>
            </p:cNvPr>
            <p:cNvSpPr txBox="1"/>
            <p:nvPr/>
          </p:nvSpPr>
          <p:spPr>
            <a:xfrm>
              <a:off x="4305298" y="694812"/>
              <a:ext cx="4617019" cy="259046"/>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RATTACHER / DÉPLACER UNE FICHE</a:t>
              </a: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59044"/>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GÉRER LE CONTENU DES PAGES</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sp>
        <p:nvSpPr>
          <p:cNvPr id="25" name="Rectangle 24">
            <a:extLst>
              <a:ext uri="{FF2B5EF4-FFF2-40B4-BE49-F238E27FC236}">
                <a16:creationId xmlns:a16="http://schemas.microsoft.com/office/drawing/2014/main" id="{2716FB11-DED6-684E-AD3A-834B387403E8}"/>
              </a:ext>
            </a:extLst>
          </p:cNvPr>
          <p:cNvSpPr/>
          <p:nvPr/>
        </p:nvSpPr>
        <p:spPr>
          <a:xfrm>
            <a:off x="6359703" y="1314775"/>
            <a:ext cx="739597" cy="414105"/>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24" name="Rectangle 23">
            <a:extLst>
              <a:ext uri="{FF2B5EF4-FFF2-40B4-BE49-F238E27FC236}">
                <a16:creationId xmlns:a16="http://schemas.microsoft.com/office/drawing/2014/main" id="{8F7BE4CE-CD0F-2242-A082-D9FCB2ECED66}"/>
              </a:ext>
            </a:extLst>
          </p:cNvPr>
          <p:cNvSpPr/>
          <p:nvPr/>
        </p:nvSpPr>
        <p:spPr>
          <a:xfrm>
            <a:off x="2298700" y="5130801"/>
            <a:ext cx="342900" cy="381000"/>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pic>
        <p:nvPicPr>
          <p:cNvPr id="10" name="Picture 9">
            <a:extLst>
              <a:ext uri="{FF2B5EF4-FFF2-40B4-BE49-F238E27FC236}">
                <a16:creationId xmlns:a16="http://schemas.microsoft.com/office/drawing/2014/main" id="{A8860E61-4ACB-E44D-913F-A447053B87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6600" y="2770016"/>
            <a:ext cx="3943350" cy="3611734"/>
          </a:xfrm>
          <a:prstGeom prst="rect">
            <a:avLst/>
          </a:prstGeom>
        </p:spPr>
      </p:pic>
      <p:cxnSp>
        <p:nvCxnSpPr>
          <p:cNvPr id="26" name="Straight Arrow Connector 25">
            <a:extLst>
              <a:ext uri="{FF2B5EF4-FFF2-40B4-BE49-F238E27FC236}">
                <a16:creationId xmlns:a16="http://schemas.microsoft.com/office/drawing/2014/main" id="{7CAD3A94-3E20-A440-834A-85D00DEC57CF}"/>
              </a:ext>
            </a:extLst>
          </p:cNvPr>
          <p:cNvCxnSpPr>
            <a:cxnSpLocks/>
          </p:cNvCxnSpPr>
          <p:nvPr/>
        </p:nvCxnSpPr>
        <p:spPr>
          <a:xfrm flipV="1">
            <a:off x="2755900" y="4787901"/>
            <a:ext cx="2946400" cy="533399"/>
          </a:xfrm>
          <a:prstGeom prst="straightConnector1">
            <a:avLst/>
          </a:prstGeom>
          <a:ln w="47625">
            <a:solidFill>
              <a:srgbClr val="AA9F9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7169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26"/>
                                        </p:tgtEl>
                                        <p:attrNameLst>
                                          <p:attrName>style.visibility</p:attrName>
                                        </p:attrNameLst>
                                      </p:cBhvr>
                                      <p:to>
                                        <p:strVal val="visible"/>
                                      </p:to>
                                    </p:set>
                                    <p:anim calcmode="lin" valueType="num">
                                      <p:cBhvr>
                                        <p:cTn id="7" dur="200" fill="hold"/>
                                        <p:tgtEl>
                                          <p:spTgt spid="26"/>
                                        </p:tgtEl>
                                        <p:attrNameLst>
                                          <p:attrName>ppt_w</p:attrName>
                                        </p:attrNameLst>
                                      </p:cBhvr>
                                      <p:tavLst>
                                        <p:tav tm="0">
                                          <p:val>
                                            <p:fltVal val="0"/>
                                          </p:val>
                                        </p:tav>
                                        <p:tav tm="100000">
                                          <p:val>
                                            <p:strVal val="#ppt_w"/>
                                          </p:val>
                                        </p:tav>
                                      </p:tavLst>
                                    </p:anim>
                                    <p:anim calcmode="lin" valueType="num">
                                      <p:cBhvr>
                                        <p:cTn id="8" dur="200" fill="hold"/>
                                        <p:tgtEl>
                                          <p:spTgt spid="26"/>
                                        </p:tgtEl>
                                        <p:attrNameLst>
                                          <p:attrName>ppt_h</p:attrName>
                                        </p:attrNameLst>
                                      </p:cBhvr>
                                      <p:tavLst>
                                        <p:tav tm="0">
                                          <p:val>
                                            <p:fltVal val="0"/>
                                          </p:val>
                                        </p:tav>
                                        <p:tav tm="100000">
                                          <p:val>
                                            <p:strVal val="#ppt_h"/>
                                          </p:val>
                                        </p:tav>
                                      </p:tavLst>
                                    </p:anim>
                                    <p:animEffect transition="in" filter="fade">
                                      <p:cBhvr>
                                        <p:cTn id="9" dur="200"/>
                                        <p:tgtEl>
                                          <p:spTgt spid="26"/>
                                        </p:tgtEl>
                                      </p:cBhvr>
                                    </p:animEffect>
                                  </p:childTnLst>
                                </p:cTn>
                              </p:par>
                              <p:par>
                                <p:cTn id="10" presetID="53" presetClass="entr" presetSubtype="16" fill="hold" nodeType="withEffect">
                                  <p:stCondLst>
                                    <p:cond delay="1000"/>
                                  </p:stCondLst>
                                  <p:childTnLst>
                                    <p:set>
                                      <p:cBhvr>
                                        <p:cTn id="11" dur="1" fill="hold">
                                          <p:stCondLst>
                                            <p:cond delay="0"/>
                                          </p:stCondLst>
                                        </p:cTn>
                                        <p:tgtEl>
                                          <p:spTgt spid="10"/>
                                        </p:tgtEl>
                                        <p:attrNameLst>
                                          <p:attrName>style.visibility</p:attrName>
                                        </p:attrNameLst>
                                      </p:cBhvr>
                                      <p:to>
                                        <p:strVal val="visible"/>
                                      </p:to>
                                    </p:set>
                                    <p:anim calcmode="lin" valueType="num">
                                      <p:cBhvr>
                                        <p:cTn id="12" dur="300" fill="hold"/>
                                        <p:tgtEl>
                                          <p:spTgt spid="10"/>
                                        </p:tgtEl>
                                        <p:attrNameLst>
                                          <p:attrName>ppt_w</p:attrName>
                                        </p:attrNameLst>
                                      </p:cBhvr>
                                      <p:tavLst>
                                        <p:tav tm="0">
                                          <p:val>
                                            <p:fltVal val="0"/>
                                          </p:val>
                                        </p:tav>
                                        <p:tav tm="100000">
                                          <p:val>
                                            <p:strVal val="#ppt_w"/>
                                          </p:val>
                                        </p:tav>
                                      </p:tavLst>
                                    </p:anim>
                                    <p:anim calcmode="lin" valueType="num">
                                      <p:cBhvr>
                                        <p:cTn id="13" dur="300" fill="hold"/>
                                        <p:tgtEl>
                                          <p:spTgt spid="10"/>
                                        </p:tgtEl>
                                        <p:attrNameLst>
                                          <p:attrName>ppt_h</p:attrName>
                                        </p:attrNameLst>
                                      </p:cBhvr>
                                      <p:tavLst>
                                        <p:tav tm="0">
                                          <p:val>
                                            <p:fltVal val="0"/>
                                          </p:val>
                                        </p:tav>
                                        <p:tav tm="100000">
                                          <p:val>
                                            <p:strVal val="#ppt_h"/>
                                          </p:val>
                                        </p:tav>
                                      </p:tavLst>
                                    </p:anim>
                                    <p:animEffect transition="in" filter="fade">
                                      <p:cBhvr>
                                        <p:cTn id="14" dur="3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4116" y="593513"/>
            <a:ext cx="5898570" cy="6264487"/>
          </a:xfrm>
        </p:spPr>
      </p:pic>
      <p:sp>
        <p:nvSpPr>
          <p:cNvPr id="8" name="ZoneTexte 7"/>
          <p:cNvSpPr txBox="1"/>
          <p:nvPr/>
        </p:nvSpPr>
        <p:spPr>
          <a:xfrm>
            <a:off x="6851177" y="1009935"/>
            <a:ext cx="4189862" cy="5447645"/>
          </a:xfrm>
          <a:prstGeom prst="rect">
            <a:avLst/>
          </a:prstGeom>
          <a:noFill/>
        </p:spPr>
        <p:txBody>
          <a:bodyPr wrap="square" rtlCol="0">
            <a:spAutoFit/>
          </a:bodyPr>
          <a:lstStyle/>
          <a:p>
            <a:endParaRPr lang="fr-FR" dirty="0"/>
          </a:p>
          <a:p>
            <a:r>
              <a:rPr lang="fr-FR" dirty="0"/>
              <a:t>Zone non éditée dans votre back office</a:t>
            </a:r>
          </a:p>
          <a:p>
            <a:r>
              <a:rPr lang="fr-FR" dirty="0"/>
              <a:t>_________________________</a:t>
            </a:r>
          </a:p>
          <a:p>
            <a:endParaRPr lang="fr-FR" dirty="0"/>
          </a:p>
          <a:p>
            <a:endParaRPr lang="fr-FR" dirty="0"/>
          </a:p>
          <a:p>
            <a:endParaRPr lang="fr-FR" dirty="0"/>
          </a:p>
          <a:p>
            <a:r>
              <a:rPr lang="fr-FR" sz="4000" dirty="0"/>
              <a:t>Vous avez la main (ajout/suppression/modification) sur tout le corps de la page et sur le menu</a:t>
            </a:r>
            <a:r>
              <a:rPr lang="fr-FR" dirty="0"/>
              <a:t>.</a:t>
            </a:r>
          </a:p>
        </p:txBody>
      </p:sp>
    </p:spTree>
    <p:extLst>
      <p:ext uri="{BB962C8B-B14F-4D97-AF65-F5344CB8AC3E}">
        <p14:creationId xmlns:p14="http://schemas.microsoft.com/office/powerpoint/2010/main" val="29006024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61BA9C7F-488F-EC40-9682-9177A505FB1F}"/>
              </a:ext>
            </a:extLst>
          </p:cNvPr>
          <p:cNvGrpSpPr/>
          <p:nvPr/>
        </p:nvGrpSpPr>
        <p:grpSpPr>
          <a:xfrm>
            <a:off x="3648321" y="-11435"/>
            <a:ext cx="5708620" cy="1145751"/>
            <a:chOff x="3314697" y="-11432"/>
            <a:chExt cx="5843475" cy="1145751"/>
          </a:xfrm>
        </p:grpSpPr>
        <p:sp>
          <p:nvSpPr>
            <p:cNvPr id="22" name="Round Single Corner Rectangle 21">
              <a:extLst>
                <a:ext uri="{FF2B5EF4-FFF2-40B4-BE49-F238E27FC236}">
                  <a16:creationId xmlns:a16="http://schemas.microsoft.com/office/drawing/2014/main" id="{B854E8D8-F65B-5C44-8199-292CF94952C3}"/>
                </a:ext>
              </a:extLst>
            </p:cNvPr>
            <p:cNvSpPr/>
            <p:nvPr/>
          </p:nvSpPr>
          <p:spPr>
            <a:xfrm flipH="1">
              <a:off x="3314697" y="-11432"/>
              <a:ext cx="5843475"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3" name="TextBox 22">
              <a:extLst>
                <a:ext uri="{FF2B5EF4-FFF2-40B4-BE49-F238E27FC236}">
                  <a16:creationId xmlns:a16="http://schemas.microsoft.com/office/drawing/2014/main" id="{83428925-1976-8642-8D9F-3D75823E68A4}"/>
                </a:ext>
              </a:extLst>
            </p:cNvPr>
            <p:cNvSpPr txBox="1"/>
            <p:nvPr/>
          </p:nvSpPr>
          <p:spPr>
            <a:xfrm>
              <a:off x="4305298" y="694812"/>
              <a:ext cx="4617019" cy="259046"/>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RATTACHER / DÉPLACER UNE FICHE</a:t>
              </a:r>
            </a:p>
          </p:txBody>
        </p:sp>
      </p:grpSp>
      <p:grpSp>
        <p:nvGrpSpPr>
          <p:cNvPr id="17" name="Group 16">
            <a:extLst>
              <a:ext uri="{FF2B5EF4-FFF2-40B4-BE49-F238E27FC236}">
                <a16:creationId xmlns:a16="http://schemas.microsoft.com/office/drawing/2014/main" id="{7FCAD937-B3D4-A540-A92B-BB71FD9A1C48}"/>
              </a:ext>
            </a:extLst>
          </p:cNvPr>
          <p:cNvGrpSpPr/>
          <p:nvPr/>
        </p:nvGrpSpPr>
        <p:grpSpPr>
          <a:xfrm>
            <a:off x="3648320" y="-11435"/>
            <a:ext cx="5478208" cy="1145751"/>
            <a:chOff x="3314696" y="-11432"/>
            <a:chExt cx="5607620" cy="1145751"/>
          </a:xfrm>
        </p:grpSpPr>
        <p:sp>
          <p:nvSpPr>
            <p:cNvPr id="27" name="Round Single Corner Rectangle 26">
              <a:extLst>
                <a:ext uri="{FF2B5EF4-FFF2-40B4-BE49-F238E27FC236}">
                  <a16:creationId xmlns:a16="http://schemas.microsoft.com/office/drawing/2014/main" id="{ED2703EC-328A-694E-B14E-F981BEDFAE4A}"/>
                </a:ext>
              </a:extLst>
            </p:cNvPr>
            <p:cNvSpPr/>
            <p:nvPr/>
          </p:nvSpPr>
          <p:spPr>
            <a:xfrm flipH="1">
              <a:off x="3314696" y="-11432"/>
              <a:ext cx="5607620"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8" name="TextBox 27">
              <a:extLst>
                <a:ext uri="{FF2B5EF4-FFF2-40B4-BE49-F238E27FC236}">
                  <a16:creationId xmlns:a16="http://schemas.microsoft.com/office/drawing/2014/main" id="{E66923EE-F5D4-8B4E-8402-CAE871A7CA90}"/>
                </a:ext>
              </a:extLst>
            </p:cNvPr>
            <p:cNvSpPr txBox="1"/>
            <p:nvPr/>
          </p:nvSpPr>
          <p:spPr>
            <a:xfrm>
              <a:off x="4305298" y="694812"/>
              <a:ext cx="4244902" cy="259046"/>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LES PRINCIPAUX TYPES DE FICHE</a:t>
              </a: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59044"/>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GÉRER LE CONTENU DES PAGES</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pic>
        <p:nvPicPr>
          <p:cNvPr id="7" name="Picture 6">
            <a:extLst>
              <a:ext uri="{FF2B5EF4-FFF2-40B4-BE49-F238E27FC236}">
                <a16:creationId xmlns:a16="http://schemas.microsoft.com/office/drawing/2014/main" id="{BB547CA8-38E2-D047-B9D6-C5A5925E5B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4699" y="1314775"/>
            <a:ext cx="8099357" cy="5429809"/>
          </a:xfrm>
          <a:prstGeom prst="rect">
            <a:avLst/>
          </a:prstGeom>
        </p:spPr>
      </p:pic>
    </p:spTree>
    <p:extLst>
      <p:ext uri="{BB962C8B-B14F-4D97-AF65-F5344CB8AC3E}">
        <p14:creationId xmlns:p14="http://schemas.microsoft.com/office/powerpoint/2010/main" val="3295250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1" decel="50000" fill="hold" nodeType="withEffect">
                                  <p:stCondLst>
                                    <p:cond delay="0"/>
                                  </p:stCondLst>
                                  <p:childTnLst>
                                    <p:anim calcmode="lin" valueType="num">
                                      <p:cBhvr additive="base">
                                        <p:cTn id="6" dur="200"/>
                                        <p:tgtEl>
                                          <p:spTgt spid="21"/>
                                        </p:tgtEl>
                                        <p:attrNameLst>
                                          <p:attrName>ppt_x</p:attrName>
                                        </p:attrNameLst>
                                      </p:cBhvr>
                                      <p:tavLst>
                                        <p:tav tm="0">
                                          <p:val>
                                            <p:strVal val="ppt_x"/>
                                          </p:val>
                                        </p:tav>
                                        <p:tav tm="100000">
                                          <p:val>
                                            <p:strVal val="ppt_x"/>
                                          </p:val>
                                        </p:tav>
                                      </p:tavLst>
                                    </p:anim>
                                    <p:anim calcmode="lin" valueType="num">
                                      <p:cBhvr additive="base">
                                        <p:cTn id="7" dur="200"/>
                                        <p:tgtEl>
                                          <p:spTgt spid="21"/>
                                        </p:tgtEl>
                                        <p:attrNameLst>
                                          <p:attrName>ppt_y</p:attrName>
                                        </p:attrNameLst>
                                      </p:cBhvr>
                                      <p:tavLst>
                                        <p:tav tm="0">
                                          <p:val>
                                            <p:strVal val="ppt_y"/>
                                          </p:val>
                                        </p:tav>
                                        <p:tav tm="100000">
                                          <p:val>
                                            <p:strVal val="0-ppt_h/2"/>
                                          </p:val>
                                        </p:tav>
                                      </p:tavLst>
                                    </p:anim>
                                    <p:set>
                                      <p:cBhvr>
                                        <p:cTn id="8" dur="1" fill="hold">
                                          <p:stCondLst>
                                            <p:cond delay="199"/>
                                          </p:stCondLst>
                                        </p:cTn>
                                        <p:tgtEl>
                                          <p:spTgt spid="21"/>
                                        </p:tgtEl>
                                        <p:attrNameLst>
                                          <p:attrName>style.visibility</p:attrName>
                                        </p:attrNameLst>
                                      </p:cBhvr>
                                      <p:to>
                                        <p:strVal val="hidden"/>
                                      </p:to>
                                    </p:set>
                                  </p:childTnLst>
                                </p:cTn>
                              </p:par>
                              <p:par>
                                <p:cTn id="9" presetID="2" presetClass="entr" presetSubtype="8" decel="5000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7FCAD937-B3D4-A540-A92B-BB71FD9A1C48}"/>
              </a:ext>
            </a:extLst>
          </p:cNvPr>
          <p:cNvGrpSpPr/>
          <p:nvPr/>
        </p:nvGrpSpPr>
        <p:grpSpPr>
          <a:xfrm>
            <a:off x="3648320" y="-11435"/>
            <a:ext cx="5478208" cy="1145751"/>
            <a:chOff x="3314696" y="-11432"/>
            <a:chExt cx="5607620" cy="1145751"/>
          </a:xfrm>
        </p:grpSpPr>
        <p:sp>
          <p:nvSpPr>
            <p:cNvPr id="27" name="Round Single Corner Rectangle 26">
              <a:extLst>
                <a:ext uri="{FF2B5EF4-FFF2-40B4-BE49-F238E27FC236}">
                  <a16:creationId xmlns:a16="http://schemas.microsoft.com/office/drawing/2014/main" id="{ED2703EC-328A-694E-B14E-F981BEDFAE4A}"/>
                </a:ext>
              </a:extLst>
            </p:cNvPr>
            <p:cNvSpPr/>
            <p:nvPr/>
          </p:nvSpPr>
          <p:spPr>
            <a:xfrm flipH="1">
              <a:off x="3314696" y="-11432"/>
              <a:ext cx="5607620"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8" name="TextBox 27">
              <a:extLst>
                <a:ext uri="{FF2B5EF4-FFF2-40B4-BE49-F238E27FC236}">
                  <a16:creationId xmlns:a16="http://schemas.microsoft.com/office/drawing/2014/main" id="{E66923EE-F5D4-8B4E-8402-CAE871A7CA90}"/>
                </a:ext>
              </a:extLst>
            </p:cNvPr>
            <p:cNvSpPr txBox="1"/>
            <p:nvPr/>
          </p:nvSpPr>
          <p:spPr>
            <a:xfrm>
              <a:off x="4305298" y="694812"/>
              <a:ext cx="4244902" cy="259046"/>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LES PRINCIPAUX TYPES DE FICHE</a:t>
              </a: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59044"/>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GÉRER LE CONTENU DES PAGES</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pic>
        <p:nvPicPr>
          <p:cNvPr id="8" name="Picture 7">
            <a:extLst>
              <a:ext uri="{FF2B5EF4-FFF2-40B4-BE49-F238E27FC236}">
                <a16:creationId xmlns:a16="http://schemas.microsoft.com/office/drawing/2014/main" id="{5AD2A2CC-B5C1-3147-914D-06F5058C9B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7699" y="1314775"/>
            <a:ext cx="8357077" cy="5371926"/>
          </a:xfrm>
          <a:prstGeom prst="rect">
            <a:avLst/>
          </a:prstGeom>
        </p:spPr>
      </p:pic>
      <p:sp>
        <p:nvSpPr>
          <p:cNvPr id="29" name="Rectangle 28">
            <a:extLst>
              <a:ext uri="{FF2B5EF4-FFF2-40B4-BE49-F238E27FC236}">
                <a16:creationId xmlns:a16="http://schemas.microsoft.com/office/drawing/2014/main" id="{82A3CA1F-7CB0-CD4D-8DDD-C1E81A4458F1}"/>
              </a:ext>
            </a:extLst>
          </p:cNvPr>
          <p:cNvSpPr/>
          <p:nvPr/>
        </p:nvSpPr>
        <p:spPr>
          <a:xfrm>
            <a:off x="8272551" y="3586633"/>
            <a:ext cx="1912849" cy="1594967"/>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Tree>
    <p:extLst>
      <p:ext uri="{BB962C8B-B14F-4D97-AF65-F5344CB8AC3E}">
        <p14:creationId xmlns:p14="http://schemas.microsoft.com/office/powerpoint/2010/main" val="28352142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7FCAD937-B3D4-A540-A92B-BB71FD9A1C48}"/>
              </a:ext>
            </a:extLst>
          </p:cNvPr>
          <p:cNvGrpSpPr/>
          <p:nvPr/>
        </p:nvGrpSpPr>
        <p:grpSpPr>
          <a:xfrm>
            <a:off x="3648320" y="-11435"/>
            <a:ext cx="5478208" cy="1145751"/>
            <a:chOff x="3314696" y="-11432"/>
            <a:chExt cx="5607620" cy="1145751"/>
          </a:xfrm>
        </p:grpSpPr>
        <p:sp>
          <p:nvSpPr>
            <p:cNvPr id="27" name="Round Single Corner Rectangle 26">
              <a:extLst>
                <a:ext uri="{FF2B5EF4-FFF2-40B4-BE49-F238E27FC236}">
                  <a16:creationId xmlns:a16="http://schemas.microsoft.com/office/drawing/2014/main" id="{ED2703EC-328A-694E-B14E-F981BEDFAE4A}"/>
                </a:ext>
              </a:extLst>
            </p:cNvPr>
            <p:cNvSpPr/>
            <p:nvPr/>
          </p:nvSpPr>
          <p:spPr>
            <a:xfrm flipH="1">
              <a:off x="3314696" y="-11432"/>
              <a:ext cx="5607620"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8" name="TextBox 27">
              <a:extLst>
                <a:ext uri="{FF2B5EF4-FFF2-40B4-BE49-F238E27FC236}">
                  <a16:creationId xmlns:a16="http://schemas.microsoft.com/office/drawing/2014/main" id="{E66923EE-F5D4-8B4E-8402-CAE871A7CA90}"/>
                </a:ext>
              </a:extLst>
            </p:cNvPr>
            <p:cNvSpPr txBox="1"/>
            <p:nvPr/>
          </p:nvSpPr>
          <p:spPr>
            <a:xfrm>
              <a:off x="4305298" y="694812"/>
              <a:ext cx="4244902" cy="259046"/>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LES PRINCIPAUX TYPES DE FICHE</a:t>
              </a:r>
            </a:p>
          </p:txBody>
        </p:sp>
      </p:grpSp>
      <p:pic>
        <p:nvPicPr>
          <p:cNvPr id="7" name="Picture 6">
            <a:extLst>
              <a:ext uri="{FF2B5EF4-FFF2-40B4-BE49-F238E27FC236}">
                <a16:creationId xmlns:a16="http://schemas.microsoft.com/office/drawing/2014/main" id="{7B100D9B-7B20-2D4B-9D55-8EE2B735D8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5812" y="1314775"/>
            <a:ext cx="9020376" cy="5409030"/>
          </a:xfrm>
          <a:prstGeom prst="rect">
            <a:avLst/>
          </a:prstGeom>
        </p:spPr>
      </p:pic>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59044"/>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GÉRER LE CONTENU DES PAGES</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sp>
        <p:nvSpPr>
          <p:cNvPr id="29" name="Rectangle 28">
            <a:extLst>
              <a:ext uri="{FF2B5EF4-FFF2-40B4-BE49-F238E27FC236}">
                <a16:creationId xmlns:a16="http://schemas.microsoft.com/office/drawing/2014/main" id="{82A3CA1F-7CB0-CD4D-8DDD-C1E81A4458F1}"/>
              </a:ext>
            </a:extLst>
          </p:cNvPr>
          <p:cNvSpPr/>
          <p:nvPr/>
        </p:nvSpPr>
        <p:spPr>
          <a:xfrm>
            <a:off x="2413000" y="5415433"/>
            <a:ext cx="4902200" cy="502767"/>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Tree>
    <p:extLst>
      <p:ext uri="{BB962C8B-B14F-4D97-AF65-F5344CB8AC3E}">
        <p14:creationId xmlns:p14="http://schemas.microsoft.com/office/powerpoint/2010/main" val="31163399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7FCAD937-B3D4-A540-A92B-BB71FD9A1C48}"/>
              </a:ext>
            </a:extLst>
          </p:cNvPr>
          <p:cNvGrpSpPr/>
          <p:nvPr/>
        </p:nvGrpSpPr>
        <p:grpSpPr>
          <a:xfrm>
            <a:off x="3648320" y="-11435"/>
            <a:ext cx="5478208" cy="1145751"/>
            <a:chOff x="3314696" y="-11432"/>
            <a:chExt cx="5607620" cy="1145751"/>
          </a:xfrm>
        </p:grpSpPr>
        <p:sp>
          <p:nvSpPr>
            <p:cNvPr id="27" name="Round Single Corner Rectangle 26">
              <a:extLst>
                <a:ext uri="{FF2B5EF4-FFF2-40B4-BE49-F238E27FC236}">
                  <a16:creationId xmlns:a16="http://schemas.microsoft.com/office/drawing/2014/main" id="{ED2703EC-328A-694E-B14E-F981BEDFAE4A}"/>
                </a:ext>
              </a:extLst>
            </p:cNvPr>
            <p:cNvSpPr/>
            <p:nvPr/>
          </p:nvSpPr>
          <p:spPr>
            <a:xfrm flipH="1">
              <a:off x="3314696" y="-11432"/>
              <a:ext cx="5607620"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8" name="TextBox 27">
              <a:extLst>
                <a:ext uri="{FF2B5EF4-FFF2-40B4-BE49-F238E27FC236}">
                  <a16:creationId xmlns:a16="http://schemas.microsoft.com/office/drawing/2014/main" id="{E66923EE-F5D4-8B4E-8402-CAE871A7CA90}"/>
                </a:ext>
              </a:extLst>
            </p:cNvPr>
            <p:cNvSpPr txBox="1"/>
            <p:nvPr/>
          </p:nvSpPr>
          <p:spPr>
            <a:xfrm>
              <a:off x="4305298" y="694812"/>
              <a:ext cx="4244902" cy="259046"/>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LES PRINCIPAUX TYPES DE FICHE</a:t>
              </a:r>
            </a:p>
          </p:txBody>
        </p:sp>
      </p:grpSp>
      <p:pic>
        <p:nvPicPr>
          <p:cNvPr id="8" name="Picture 7">
            <a:extLst>
              <a:ext uri="{FF2B5EF4-FFF2-40B4-BE49-F238E27FC236}">
                <a16:creationId xmlns:a16="http://schemas.microsoft.com/office/drawing/2014/main" id="{FE8283FE-3100-7F47-BC94-FCDC949FEA0F}"/>
              </a:ext>
            </a:extLst>
          </p:cNvPr>
          <p:cNvPicPr>
            <a:picLocks noChangeAspect="1"/>
          </p:cNvPicPr>
          <p:nvPr/>
        </p:nvPicPr>
        <p:blipFill rotWithShape="1">
          <a:blip r:embed="rId2">
            <a:extLst>
              <a:ext uri="{28A0092B-C50C-407E-A947-70E740481C1C}">
                <a14:useLocalDpi xmlns:a14="http://schemas.microsoft.com/office/drawing/2010/main" val="0"/>
              </a:ext>
            </a:extLst>
          </a:blip>
          <a:srcRect l="77315" t="20391" r="6390" b="33213"/>
          <a:stretch/>
        </p:blipFill>
        <p:spPr>
          <a:xfrm>
            <a:off x="870883" y="2113433"/>
            <a:ext cx="1907518" cy="2389201"/>
          </a:xfrm>
          <a:prstGeom prst="rect">
            <a:avLst/>
          </a:prstGeom>
        </p:spPr>
      </p:pic>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59044"/>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GÉRER LE CONTENU DES PAGES</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pic>
        <p:nvPicPr>
          <p:cNvPr id="24" name="Picture 23">
            <a:extLst>
              <a:ext uri="{FF2B5EF4-FFF2-40B4-BE49-F238E27FC236}">
                <a16:creationId xmlns:a16="http://schemas.microsoft.com/office/drawing/2014/main" id="{924B45A1-184F-C540-B359-AF7726038F4E}"/>
              </a:ext>
            </a:extLst>
          </p:cNvPr>
          <p:cNvPicPr>
            <a:picLocks noChangeAspect="1"/>
          </p:cNvPicPr>
          <p:nvPr/>
        </p:nvPicPr>
        <p:blipFill rotWithShape="1">
          <a:blip r:embed="rId3">
            <a:extLst>
              <a:ext uri="{28A0092B-C50C-407E-A947-70E740481C1C}">
                <a14:useLocalDpi xmlns:a14="http://schemas.microsoft.com/office/drawing/2010/main" val="0"/>
              </a:ext>
            </a:extLst>
          </a:blip>
          <a:srcRect l="76577" t="23763" r="3155" b="7256"/>
          <a:stretch/>
        </p:blipFill>
        <p:spPr>
          <a:xfrm>
            <a:off x="3374195" y="2113433"/>
            <a:ext cx="2389714" cy="3513412"/>
          </a:xfrm>
          <a:prstGeom prst="rect">
            <a:avLst/>
          </a:prstGeom>
        </p:spPr>
      </p:pic>
      <p:pic>
        <p:nvPicPr>
          <p:cNvPr id="25" name="Picture 24">
            <a:extLst>
              <a:ext uri="{FF2B5EF4-FFF2-40B4-BE49-F238E27FC236}">
                <a16:creationId xmlns:a16="http://schemas.microsoft.com/office/drawing/2014/main" id="{34DEB31C-DD3C-EA40-B026-671F440AE425}"/>
              </a:ext>
            </a:extLst>
          </p:cNvPr>
          <p:cNvPicPr>
            <a:picLocks noChangeAspect="1"/>
          </p:cNvPicPr>
          <p:nvPr/>
        </p:nvPicPr>
        <p:blipFill rotWithShape="1">
          <a:blip r:embed="rId4">
            <a:extLst>
              <a:ext uri="{28A0092B-C50C-407E-A947-70E740481C1C}">
                <a14:useLocalDpi xmlns:a14="http://schemas.microsoft.com/office/drawing/2010/main" val="0"/>
              </a:ext>
            </a:extLst>
          </a:blip>
          <a:srcRect l="76123" t="17301" r="5772" b="35292"/>
          <a:stretch/>
        </p:blipFill>
        <p:spPr>
          <a:xfrm>
            <a:off x="6359703" y="2113433"/>
            <a:ext cx="2188651" cy="2813980"/>
          </a:xfrm>
          <a:prstGeom prst="rect">
            <a:avLst/>
          </a:prstGeom>
        </p:spPr>
      </p:pic>
      <p:pic>
        <p:nvPicPr>
          <p:cNvPr id="26" name="Picture 25">
            <a:extLst>
              <a:ext uri="{FF2B5EF4-FFF2-40B4-BE49-F238E27FC236}">
                <a16:creationId xmlns:a16="http://schemas.microsoft.com/office/drawing/2014/main" id="{D4C77AF1-E407-8844-BFD1-23CE29E757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148" y="2113433"/>
            <a:ext cx="2382503" cy="1500789"/>
          </a:xfrm>
          <a:prstGeom prst="rect">
            <a:avLst/>
          </a:prstGeom>
        </p:spPr>
      </p:pic>
    </p:spTree>
    <p:extLst>
      <p:ext uri="{BB962C8B-B14F-4D97-AF65-F5344CB8AC3E}">
        <p14:creationId xmlns:p14="http://schemas.microsoft.com/office/powerpoint/2010/main" val="19013490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7FCAD937-B3D4-A540-A92B-BB71FD9A1C48}"/>
              </a:ext>
            </a:extLst>
          </p:cNvPr>
          <p:cNvGrpSpPr/>
          <p:nvPr/>
        </p:nvGrpSpPr>
        <p:grpSpPr>
          <a:xfrm>
            <a:off x="3648320" y="-11435"/>
            <a:ext cx="5478208" cy="1145751"/>
            <a:chOff x="3314696" y="-11432"/>
            <a:chExt cx="5607620" cy="1145751"/>
          </a:xfrm>
        </p:grpSpPr>
        <p:sp>
          <p:nvSpPr>
            <p:cNvPr id="27" name="Round Single Corner Rectangle 26">
              <a:extLst>
                <a:ext uri="{FF2B5EF4-FFF2-40B4-BE49-F238E27FC236}">
                  <a16:creationId xmlns:a16="http://schemas.microsoft.com/office/drawing/2014/main" id="{ED2703EC-328A-694E-B14E-F981BEDFAE4A}"/>
                </a:ext>
              </a:extLst>
            </p:cNvPr>
            <p:cNvSpPr/>
            <p:nvPr/>
          </p:nvSpPr>
          <p:spPr>
            <a:xfrm flipH="1">
              <a:off x="3314696" y="-11432"/>
              <a:ext cx="5607620"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8" name="TextBox 27">
              <a:extLst>
                <a:ext uri="{FF2B5EF4-FFF2-40B4-BE49-F238E27FC236}">
                  <a16:creationId xmlns:a16="http://schemas.microsoft.com/office/drawing/2014/main" id="{E66923EE-F5D4-8B4E-8402-CAE871A7CA90}"/>
                </a:ext>
              </a:extLst>
            </p:cNvPr>
            <p:cNvSpPr txBox="1"/>
            <p:nvPr/>
          </p:nvSpPr>
          <p:spPr>
            <a:xfrm>
              <a:off x="4305298" y="694812"/>
              <a:ext cx="4244902" cy="274434"/>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LES PRINCIPAUX</a:t>
              </a:r>
            </a:p>
          </p:txBody>
        </p:sp>
      </p:grpSp>
      <p:grpSp>
        <p:nvGrpSpPr>
          <p:cNvPr id="24" name="Group 23">
            <a:extLst>
              <a:ext uri="{FF2B5EF4-FFF2-40B4-BE49-F238E27FC236}">
                <a16:creationId xmlns:a16="http://schemas.microsoft.com/office/drawing/2014/main" id="{6E465AA4-FD07-9844-A10C-8860E8B36976}"/>
              </a:ext>
            </a:extLst>
          </p:cNvPr>
          <p:cNvGrpSpPr/>
          <p:nvPr/>
        </p:nvGrpSpPr>
        <p:grpSpPr>
          <a:xfrm>
            <a:off x="3648319" y="-11435"/>
            <a:ext cx="3158880" cy="1145751"/>
            <a:chOff x="3314696" y="-11432"/>
            <a:chExt cx="3233502" cy="1145751"/>
          </a:xfrm>
        </p:grpSpPr>
        <p:sp>
          <p:nvSpPr>
            <p:cNvPr id="25" name="Round Single Corner Rectangle 24">
              <a:extLst>
                <a:ext uri="{FF2B5EF4-FFF2-40B4-BE49-F238E27FC236}">
                  <a16:creationId xmlns:a16="http://schemas.microsoft.com/office/drawing/2014/main" id="{66004B28-A609-DA4F-B973-C77186E9AC29}"/>
                </a:ext>
              </a:extLst>
            </p:cNvPr>
            <p:cNvSpPr/>
            <p:nvPr/>
          </p:nvSpPr>
          <p:spPr>
            <a:xfrm flipH="1">
              <a:off x="3314696" y="-11432"/>
              <a:ext cx="3233502"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6" name="TextBox 25">
              <a:extLst>
                <a:ext uri="{FF2B5EF4-FFF2-40B4-BE49-F238E27FC236}">
                  <a16:creationId xmlns:a16="http://schemas.microsoft.com/office/drawing/2014/main" id="{7B2D25F4-3F32-8F4A-8CEC-F0724EB3AA7B}"/>
                </a:ext>
              </a:extLst>
            </p:cNvPr>
            <p:cNvSpPr txBox="1"/>
            <p:nvPr/>
          </p:nvSpPr>
          <p:spPr>
            <a:xfrm>
              <a:off x="4305298" y="694812"/>
              <a:ext cx="2021900" cy="259045"/>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LA PAGE LIBRE</a:t>
              </a: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59044"/>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GÉRER LE CONTENU DES PAGES</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pic>
        <p:nvPicPr>
          <p:cNvPr id="10" name="Picture 9">
            <a:extLst>
              <a:ext uri="{FF2B5EF4-FFF2-40B4-BE49-F238E27FC236}">
                <a16:creationId xmlns:a16="http://schemas.microsoft.com/office/drawing/2014/main" id="{06CB58B3-FEC8-1C4B-A8C6-4E2B78A8AB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170" y="2527300"/>
            <a:ext cx="6182360" cy="3931920"/>
          </a:xfrm>
          <a:prstGeom prst="rect">
            <a:avLst/>
          </a:prstGeom>
        </p:spPr>
      </p:pic>
      <p:pic>
        <p:nvPicPr>
          <p:cNvPr id="14" name="Picture 13">
            <a:extLst>
              <a:ext uri="{FF2B5EF4-FFF2-40B4-BE49-F238E27FC236}">
                <a16:creationId xmlns:a16="http://schemas.microsoft.com/office/drawing/2014/main" id="{3614874C-70A3-A740-8FBA-3160285F3B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3317" y="1188720"/>
            <a:ext cx="4881880" cy="3393440"/>
          </a:xfrm>
          <a:prstGeom prst="rect">
            <a:avLst/>
          </a:prstGeom>
        </p:spPr>
      </p:pic>
      <p:pic>
        <p:nvPicPr>
          <p:cNvPr id="12" name="Picture 11">
            <a:extLst>
              <a:ext uri="{FF2B5EF4-FFF2-40B4-BE49-F238E27FC236}">
                <a16:creationId xmlns:a16="http://schemas.microsoft.com/office/drawing/2014/main" id="{A6F5DD49-EAEB-984D-AF67-D8F540A1FB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8040" y="3484880"/>
            <a:ext cx="4775200" cy="2687320"/>
          </a:xfrm>
          <a:prstGeom prst="rect">
            <a:avLst/>
          </a:prstGeom>
        </p:spPr>
      </p:pic>
    </p:spTree>
    <p:extLst>
      <p:ext uri="{BB962C8B-B14F-4D97-AF65-F5344CB8AC3E}">
        <p14:creationId xmlns:p14="http://schemas.microsoft.com/office/powerpoint/2010/main" val="1817631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par>
                                <p:cTn id="9" presetID="2" presetClass="exit" presetSubtype="1" decel="50000" fill="hold" nodeType="withEffect">
                                  <p:stCondLst>
                                    <p:cond delay="0"/>
                                  </p:stCondLst>
                                  <p:childTnLst>
                                    <p:anim calcmode="lin" valueType="num">
                                      <p:cBhvr additive="base">
                                        <p:cTn id="10" dur="200"/>
                                        <p:tgtEl>
                                          <p:spTgt spid="17"/>
                                        </p:tgtEl>
                                        <p:attrNameLst>
                                          <p:attrName>ppt_x</p:attrName>
                                        </p:attrNameLst>
                                      </p:cBhvr>
                                      <p:tavLst>
                                        <p:tav tm="0">
                                          <p:val>
                                            <p:strVal val="ppt_x"/>
                                          </p:val>
                                        </p:tav>
                                        <p:tav tm="100000">
                                          <p:val>
                                            <p:strVal val="ppt_x"/>
                                          </p:val>
                                        </p:tav>
                                      </p:tavLst>
                                    </p:anim>
                                    <p:anim calcmode="lin" valueType="num">
                                      <p:cBhvr additive="base">
                                        <p:cTn id="11" dur="200"/>
                                        <p:tgtEl>
                                          <p:spTgt spid="17"/>
                                        </p:tgtEl>
                                        <p:attrNameLst>
                                          <p:attrName>ppt_y</p:attrName>
                                        </p:attrNameLst>
                                      </p:cBhvr>
                                      <p:tavLst>
                                        <p:tav tm="0">
                                          <p:val>
                                            <p:strVal val="ppt_y"/>
                                          </p:val>
                                        </p:tav>
                                        <p:tav tm="100000">
                                          <p:val>
                                            <p:strVal val="0-ppt_h/2"/>
                                          </p:val>
                                        </p:tav>
                                      </p:tavLst>
                                    </p:anim>
                                    <p:set>
                                      <p:cBhvr>
                                        <p:cTn id="12" dur="1" fill="hold">
                                          <p:stCondLst>
                                            <p:cond delay="1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6E465AA4-FD07-9844-A10C-8860E8B36976}"/>
              </a:ext>
            </a:extLst>
          </p:cNvPr>
          <p:cNvGrpSpPr/>
          <p:nvPr/>
        </p:nvGrpSpPr>
        <p:grpSpPr>
          <a:xfrm>
            <a:off x="3648319" y="-11435"/>
            <a:ext cx="3158880" cy="1145751"/>
            <a:chOff x="3314696" y="-11432"/>
            <a:chExt cx="3233502" cy="1145751"/>
          </a:xfrm>
        </p:grpSpPr>
        <p:sp>
          <p:nvSpPr>
            <p:cNvPr id="25" name="Round Single Corner Rectangle 24">
              <a:extLst>
                <a:ext uri="{FF2B5EF4-FFF2-40B4-BE49-F238E27FC236}">
                  <a16:creationId xmlns:a16="http://schemas.microsoft.com/office/drawing/2014/main" id="{66004B28-A609-DA4F-B973-C77186E9AC29}"/>
                </a:ext>
              </a:extLst>
            </p:cNvPr>
            <p:cNvSpPr/>
            <p:nvPr/>
          </p:nvSpPr>
          <p:spPr>
            <a:xfrm flipH="1">
              <a:off x="3314696" y="-11432"/>
              <a:ext cx="3233502"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6" name="TextBox 25">
              <a:extLst>
                <a:ext uri="{FF2B5EF4-FFF2-40B4-BE49-F238E27FC236}">
                  <a16:creationId xmlns:a16="http://schemas.microsoft.com/office/drawing/2014/main" id="{7B2D25F4-3F32-8F4A-8CEC-F0724EB3AA7B}"/>
                </a:ext>
              </a:extLst>
            </p:cNvPr>
            <p:cNvSpPr txBox="1"/>
            <p:nvPr/>
          </p:nvSpPr>
          <p:spPr>
            <a:xfrm>
              <a:off x="4305298" y="694812"/>
              <a:ext cx="2021900" cy="259045"/>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LA PAGE LIBRE</a:t>
              </a: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59044"/>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GÉRER LE CONTENU DES PAGES</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pic>
        <p:nvPicPr>
          <p:cNvPr id="16" name="Picture 15">
            <a:extLst>
              <a:ext uri="{FF2B5EF4-FFF2-40B4-BE49-F238E27FC236}">
                <a16:creationId xmlns:a16="http://schemas.microsoft.com/office/drawing/2014/main" id="{8AF6F43E-77C8-7D48-9BD8-12F5F143CC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7199" y="2108199"/>
            <a:ext cx="4637191" cy="3674571"/>
          </a:xfrm>
          <a:prstGeom prst="rect">
            <a:avLst/>
          </a:prstGeom>
        </p:spPr>
      </p:pic>
      <p:sp>
        <p:nvSpPr>
          <p:cNvPr id="30" name="Rectangle 29">
            <a:extLst>
              <a:ext uri="{FF2B5EF4-FFF2-40B4-BE49-F238E27FC236}">
                <a16:creationId xmlns:a16="http://schemas.microsoft.com/office/drawing/2014/main" id="{202DEA62-0094-2E4E-85FE-7BB4247F05E9}"/>
              </a:ext>
            </a:extLst>
          </p:cNvPr>
          <p:cNvSpPr/>
          <p:nvPr/>
        </p:nvSpPr>
        <p:spPr>
          <a:xfrm>
            <a:off x="6807199" y="3453163"/>
            <a:ext cx="4720692" cy="1915195"/>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31" name="TextBox 30">
            <a:extLst>
              <a:ext uri="{FF2B5EF4-FFF2-40B4-BE49-F238E27FC236}">
                <a16:creationId xmlns:a16="http://schemas.microsoft.com/office/drawing/2014/main" id="{689C4965-E14F-FF4E-B432-FC004CD697AD}"/>
              </a:ext>
            </a:extLst>
          </p:cNvPr>
          <p:cNvSpPr txBox="1"/>
          <p:nvPr/>
        </p:nvSpPr>
        <p:spPr>
          <a:xfrm>
            <a:off x="331248" y="1426086"/>
            <a:ext cx="763351" cy="338554"/>
          </a:xfrm>
          <a:prstGeom prst="rect">
            <a:avLst/>
          </a:prstGeom>
          <a:noFill/>
        </p:spPr>
        <p:txBody>
          <a:bodyPr wrap="none" rtlCol="0">
            <a:spAutoFit/>
          </a:bodyPr>
          <a:lstStyle/>
          <a:p>
            <a:r>
              <a:rPr lang="fr-FR" sz="1600" dirty="0">
                <a:solidFill>
                  <a:srgbClr val="1E516E"/>
                </a:solidFill>
                <a:latin typeface="Montserrat" pitchFamily="2" charset="77"/>
              </a:rPr>
              <a:t>Ligne</a:t>
            </a:r>
          </a:p>
        </p:txBody>
      </p:sp>
      <p:pic>
        <p:nvPicPr>
          <p:cNvPr id="36" name="Picture 35">
            <a:extLst>
              <a:ext uri="{FF2B5EF4-FFF2-40B4-BE49-F238E27FC236}">
                <a16:creationId xmlns:a16="http://schemas.microsoft.com/office/drawing/2014/main" id="{80CD803E-E56E-E545-86D6-E812BAADA3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248" y="2108199"/>
            <a:ext cx="5981700" cy="2761249"/>
          </a:xfrm>
          <a:prstGeom prst="rect">
            <a:avLst/>
          </a:prstGeom>
        </p:spPr>
      </p:pic>
      <p:sp>
        <p:nvSpPr>
          <p:cNvPr id="37" name="Rectangle 36">
            <a:extLst>
              <a:ext uri="{FF2B5EF4-FFF2-40B4-BE49-F238E27FC236}">
                <a16:creationId xmlns:a16="http://schemas.microsoft.com/office/drawing/2014/main" id="{9AF8AF07-2972-FB43-A72D-3F8CE86D5C34}"/>
              </a:ext>
            </a:extLst>
          </p:cNvPr>
          <p:cNvSpPr/>
          <p:nvPr/>
        </p:nvSpPr>
        <p:spPr>
          <a:xfrm>
            <a:off x="507067" y="2386363"/>
            <a:ext cx="587532" cy="344137"/>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Tree>
    <p:extLst>
      <p:ext uri="{BB962C8B-B14F-4D97-AF65-F5344CB8AC3E}">
        <p14:creationId xmlns:p14="http://schemas.microsoft.com/office/powerpoint/2010/main" val="6843953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6E465AA4-FD07-9844-A10C-8860E8B36976}"/>
              </a:ext>
            </a:extLst>
          </p:cNvPr>
          <p:cNvGrpSpPr/>
          <p:nvPr/>
        </p:nvGrpSpPr>
        <p:grpSpPr>
          <a:xfrm>
            <a:off x="3648319" y="-11435"/>
            <a:ext cx="3158880" cy="1145751"/>
            <a:chOff x="3314696" y="-11432"/>
            <a:chExt cx="3233502" cy="1145751"/>
          </a:xfrm>
        </p:grpSpPr>
        <p:sp>
          <p:nvSpPr>
            <p:cNvPr id="25" name="Round Single Corner Rectangle 24">
              <a:extLst>
                <a:ext uri="{FF2B5EF4-FFF2-40B4-BE49-F238E27FC236}">
                  <a16:creationId xmlns:a16="http://schemas.microsoft.com/office/drawing/2014/main" id="{66004B28-A609-DA4F-B973-C77186E9AC29}"/>
                </a:ext>
              </a:extLst>
            </p:cNvPr>
            <p:cNvSpPr/>
            <p:nvPr/>
          </p:nvSpPr>
          <p:spPr>
            <a:xfrm flipH="1">
              <a:off x="3314696" y="-11432"/>
              <a:ext cx="3233502"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6" name="TextBox 25">
              <a:extLst>
                <a:ext uri="{FF2B5EF4-FFF2-40B4-BE49-F238E27FC236}">
                  <a16:creationId xmlns:a16="http://schemas.microsoft.com/office/drawing/2014/main" id="{7B2D25F4-3F32-8F4A-8CEC-F0724EB3AA7B}"/>
                </a:ext>
              </a:extLst>
            </p:cNvPr>
            <p:cNvSpPr txBox="1"/>
            <p:nvPr/>
          </p:nvSpPr>
          <p:spPr>
            <a:xfrm>
              <a:off x="4305298" y="694812"/>
              <a:ext cx="2021900" cy="259045"/>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LA PAGE LIBRE</a:t>
              </a: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59044"/>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GÉRER LE CONTENU DES PAGES</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pic>
        <p:nvPicPr>
          <p:cNvPr id="16" name="Picture 15">
            <a:extLst>
              <a:ext uri="{FF2B5EF4-FFF2-40B4-BE49-F238E27FC236}">
                <a16:creationId xmlns:a16="http://schemas.microsoft.com/office/drawing/2014/main" id="{8AF6F43E-77C8-7D48-9BD8-12F5F143CC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7199" y="2108199"/>
            <a:ext cx="4637191" cy="3674571"/>
          </a:xfrm>
          <a:prstGeom prst="rect">
            <a:avLst/>
          </a:prstGeom>
        </p:spPr>
      </p:pic>
      <p:sp>
        <p:nvSpPr>
          <p:cNvPr id="30" name="Rectangle 29">
            <a:extLst>
              <a:ext uri="{FF2B5EF4-FFF2-40B4-BE49-F238E27FC236}">
                <a16:creationId xmlns:a16="http://schemas.microsoft.com/office/drawing/2014/main" id="{202DEA62-0094-2E4E-85FE-7BB4247F05E9}"/>
              </a:ext>
            </a:extLst>
          </p:cNvPr>
          <p:cNvSpPr/>
          <p:nvPr/>
        </p:nvSpPr>
        <p:spPr>
          <a:xfrm>
            <a:off x="6807199" y="3340100"/>
            <a:ext cx="2374901" cy="2158999"/>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31" name="TextBox 30">
            <a:extLst>
              <a:ext uri="{FF2B5EF4-FFF2-40B4-BE49-F238E27FC236}">
                <a16:creationId xmlns:a16="http://schemas.microsoft.com/office/drawing/2014/main" id="{689C4965-E14F-FF4E-B432-FC004CD697AD}"/>
              </a:ext>
            </a:extLst>
          </p:cNvPr>
          <p:cNvSpPr txBox="1"/>
          <p:nvPr/>
        </p:nvSpPr>
        <p:spPr>
          <a:xfrm>
            <a:off x="331248" y="1426086"/>
            <a:ext cx="1045479" cy="338554"/>
          </a:xfrm>
          <a:prstGeom prst="rect">
            <a:avLst/>
          </a:prstGeom>
          <a:noFill/>
        </p:spPr>
        <p:txBody>
          <a:bodyPr wrap="none" rtlCol="0">
            <a:spAutoFit/>
          </a:bodyPr>
          <a:lstStyle/>
          <a:p>
            <a:r>
              <a:rPr lang="fr-FR" sz="1600" dirty="0">
                <a:solidFill>
                  <a:srgbClr val="1E516E"/>
                </a:solidFill>
                <a:latin typeface="Montserrat" pitchFamily="2" charset="77"/>
              </a:rPr>
              <a:t>Colonne</a:t>
            </a:r>
          </a:p>
        </p:txBody>
      </p:sp>
      <p:pic>
        <p:nvPicPr>
          <p:cNvPr id="36" name="Picture 35">
            <a:extLst>
              <a:ext uri="{FF2B5EF4-FFF2-40B4-BE49-F238E27FC236}">
                <a16:creationId xmlns:a16="http://schemas.microsoft.com/office/drawing/2014/main" id="{80CD803E-E56E-E545-86D6-E812BAADA3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248" y="2108199"/>
            <a:ext cx="5981700" cy="2761249"/>
          </a:xfrm>
          <a:prstGeom prst="rect">
            <a:avLst/>
          </a:prstGeom>
        </p:spPr>
      </p:pic>
      <p:sp>
        <p:nvSpPr>
          <p:cNvPr id="37" name="Rectangle 36">
            <a:extLst>
              <a:ext uri="{FF2B5EF4-FFF2-40B4-BE49-F238E27FC236}">
                <a16:creationId xmlns:a16="http://schemas.microsoft.com/office/drawing/2014/main" id="{9AF8AF07-2972-FB43-A72D-3F8CE86D5C34}"/>
              </a:ext>
            </a:extLst>
          </p:cNvPr>
          <p:cNvSpPr/>
          <p:nvPr/>
        </p:nvSpPr>
        <p:spPr>
          <a:xfrm>
            <a:off x="1082961" y="2380856"/>
            <a:ext cx="587532" cy="344137"/>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Tree>
    <p:extLst>
      <p:ext uri="{BB962C8B-B14F-4D97-AF65-F5344CB8AC3E}">
        <p14:creationId xmlns:p14="http://schemas.microsoft.com/office/powerpoint/2010/main" val="27346490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6E465AA4-FD07-9844-A10C-8860E8B36976}"/>
              </a:ext>
            </a:extLst>
          </p:cNvPr>
          <p:cNvGrpSpPr/>
          <p:nvPr/>
        </p:nvGrpSpPr>
        <p:grpSpPr>
          <a:xfrm>
            <a:off x="3648319" y="-11435"/>
            <a:ext cx="3158880" cy="1145751"/>
            <a:chOff x="3314696" y="-11432"/>
            <a:chExt cx="3233502" cy="1145751"/>
          </a:xfrm>
        </p:grpSpPr>
        <p:sp>
          <p:nvSpPr>
            <p:cNvPr id="25" name="Round Single Corner Rectangle 24">
              <a:extLst>
                <a:ext uri="{FF2B5EF4-FFF2-40B4-BE49-F238E27FC236}">
                  <a16:creationId xmlns:a16="http://schemas.microsoft.com/office/drawing/2014/main" id="{66004B28-A609-DA4F-B973-C77186E9AC29}"/>
                </a:ext>
              </a:extLst>
            </p:cNvPr>
            <p:cNvSpPr/>
            <p:nvPr/>
          </p:nvSpPr>
          <p:spPr>
            <a:xfrm flipH="1">
              <a:off x="3314696" y="-11432"/>
              <a:ext cx="3233502"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6" name="TextBox 25">
              <a:extLst>
                <a:ext uri="{FF2B5EF4-FFF2-40B4-BE49-F238E27FC236}">
                  <a16:creationId xmlns:a16="http://schemas.microsoft.com/office/drawing/2014/main" id="{7B2D25F4-3F32-8F4A-8CEC-F0724EB3AA7B}"/>
                </a:ext>
              </a:extLst>
            </p:cNvPr>
            <p:cNvSpPr txBox="1"/>
            <p:nvPr/>
          </p:nvSpPr>
          <p:spPr>
            <a:xfrm>
              <a:off x="4305298" y="694812"/>
              <a:ext cx="2021900" cy="259045"/>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LA PAGE LIBRE</a:t>
              </a: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59044"/>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GÉRER LE CONTENU DES PAGES</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pic>
        <p:nvPicPr>
          <p:cNvPr id="16" name="Picture 15">
            <a:extLst>
              <a:ext uri="{FF2B5EF4-FFF2-40B4-BE49-F238E27FC236}">
                <a16:creationId xmlns:a16="http://schemas.microsoft.com/office/drawing/2014/main" id="{8AF6F43E-77C8-7D48-9BD8-12F5F143CC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7199" y="2108199"/>
            <a:ext cx="4637191" cy="3674571"/>
          </a:xfrm>
          <a:prstGeom prst="rect">
            <a:avLst/>
          </a:prstGeom>
        </p:spPr>
      </p:pic>
      <p:sp>
        <p:nvSpPr>
          <p:cNvPr id="30" name="Rectangle 29">
            <a:extLst>
              <a:ext uri="{FF2B5EF4-FFF2-40B4-BE49-F238E27FC236}">
                <a16:creationId xmlns:a16="http://schemas.microsoft.com/office/drawing/2014/main" id="{202DEA62-0094-2E4E-85FE-7BB4247F05E9}"/>
              </a:ext>
            </a:extLst>
          </p:cNvPr>
          <p:cNvSpPr/>
          <p:nvPr/>
        </p:nvSpPr>
        <p:spPr>
          <a:xfrm>
            <a:off x="6807199" y="3340100"/>
            <a:ext cx="2374901" cy="2158999"/>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31" name="TextBox 30">
            <a:extLst>
              <a:ext uri="{FF2B5EF4-FFF2-40B4-BE49-F238E27FC236}">
                <a16:creationId xmlns:a16="http://schemas.microsoft.com/office/drawing/2014/main" id="{689C4965-E14F-FF4E-B432-FC004CD697AD}"/>
              </a:ext>
            </a:extLst>
          </p:cNvPr>
          <p:cNvSpPr txBox="1"/>
          <p:nvPr/>
        </p:nvSpPr>
        <p:spPr>
          <a:xfrm>
            <a:off x="331248" y="1426086"/>
            <a:ext cx="1351652" cy="338554"/>
          </a:xfrm>
          <a:prstGeom prst="rect">
            <a:avLst/>
          </a:prstGeom>
          <a:noFill/>
        </p:spPr>
        <p:txBody>
          <a:bodyPr wrap="none" rtlCol="0">
            <a:spAutoFit/>
          </a:bodyPr>
          <a:lstStyle/>
          <a:p>
            <a:r>
              <a:rPr lang="fr-FR" sz="1600" dirty="0">
                <a:solidFill>
                  <a:srgbClr val="1E516E"/>
                </a:solidFill>
                <a:latin typeface="Montserrat" pitchFamily="2" charset="77"/>
              </a:rPr>
              <a:t>Largeur (%)</a:t>
            </a:r>
          </a:p>
        </p:txBody>
      </p:sp>
      <p:pic>
        <p:nvPicPr>
          <p:cNvPr id="36" name="Picture 35">
            <a:extLst>
              <a:ext uri="{FF2B5EF4-FFF2-40B4-BE49-F238E27FC236}">
                <a16:creationId xmlns:a16="http://schemas.microsoft.com/office/drawing/2014/main" id="{80CD803E-E56E-E545-86D6-E812BAADA3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248" y="2108199"/>
            <a:ext cx="5981700" cy="2761249"/>
          </a:xfrm>
          <a:prstGeom prst="rect">
            <a:avLst/>
          </a:prstGeom>
        </p:spPr>
      </p:pic>
      <p:sp>
        <p:nvSpPr>
          <p:cNvPr id="37" name="Rectangle 36">
            <a:extLst>
              <a:ext uri="{FF2B5EF4-FFF2-40B4-BE49-F238E27FC236}">
                <a16:creationId xmlns:a16="http://schemas.microsoft.com/office/drawing/2014/main" id="{9AF8AF07-2972-FB43-A72D-3F8CE86D5C34}"/>
              </a:ext>
            </a:extLst>
          </p:cNvPr>
          <p:cNvSpPr/>
          <p:nvPr/>
        </p:nvSpPr>
        <p:spPr>
          <a:xfrm>
            <a:off x="1654016" y="2380856"/>
            <a:ext cx="587532" cy="344137"/>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Tree>
    <p:extLst>
      <p:ext uri="{BB962C8B-B14F-4D97-AF65-F5344CB8AC3E}">
        <p14:creationId xmlns:p14="http://schemas.microsoft.com/office/powerpoint/2010/main" val="6855604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6E465AA4-FD07-9844-A10C-8860E8B36976}"/>
              </a:ext>
            </a:extLst>
          </p:cNvPr>
          <p:cNvGrpSpPr/>
          <p:nvPr/>
        </p:nvGrpSpPr>
        <p:grpSpPr>
          <a:xfrm>
            <a:off x="3648319" y="-11435"/>
            <a:ext cx="3158880" cy="1145751"/>
            <a:chOff x="3314696" y="-11432"/>
            <a:chExt cx="3233502" cy="1145751"/>
          </a:xfrm>
        </p:grpSpPr>
        <p:sp>
          <p:nvSpPr>
            <p:cNvPr id="25" name="Round Single Corner Rectangle 24">
              <a:extLst>
                <a:ext uri="{FF2B5EF4-FFF2-40B4-BE49-F238E27FC236}">
                  <a16:creationId xmlns:a16="http://schemas.microsoft.com/office/drawing/2014/main" id="{66004B28-A609-DA4F-B973-C77186E9AC29}"/>
                </a:ext>
              </a:extLst>
            </p:cNvPr>
            <p:cNvSpPr/>
            <p:nvPr/>
          </p:nvSpPr>
          <p:spPr>
            <a:xfrm flipH="1">
              <a:off x="3314696" y="-11432"/>
              <a:ext cx="3233502"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6" name="TextBox 25">
              <a:extLst>
                <a:ext uri="{FF2B5EF4-FFF2-40B4-BE49-F238E27FC236}">
                  <a16:creationId xmlns:a16="http://schemas.microsoft.com/office/drawing/2014/main" id="{7B2D25F4-3F32-8F4A-8CEC-F0724EB3AA7B}"/>
                </a:ext>
              </a:extLst>
            </p:cNvPr>
            <p:cNvSpPr txBox="1"/>
            <p:nvPr/>
          </p:nvSpPr>
          <p:spPr>
            <a:xfrm>
              <a:off x="4305298" y="694812"/>
              <a:ext cx="2021900" cy="259045"/>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LA PAGE LIBRE</a:t>
              </a: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59044"/>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GÉRER LE CONTENU DES PAGES</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pic>
        <p:nvPicPr>
          <p:cNvPr id="16" name="Picture 15">
            <a:extLst>
              <a:ext uri="{FF2B5EF4-FFF2-40B4-BE49-F238E27FC236}">
                <a16:creationId xmlns:a16="http://schemas.microsoft.com/office/drawing/2014/main" id="{8AF6F43E-77C8-7D48-9BD8-12F5F143CC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7199" y="2108199"/>
            <a:ext cx="4637191" cy="3674571"/>
          </a:xfrm>
          <a:prstGeom prst="rect">
            <a:avLst/>
          </a:prstGeom>
        </p:spPr>
      </p:pic>
      <p:sp>
        <p:nvSpPr>
          <p:cNvPr id="30" name="Rectangle 29">
            <a:extLst>
              <a:ext uri="{FF2B5EF4-FFF2-40B4-BE49-F238E27FC236}">
                <a16:creationId xmlns:a16="http://schemas.microsoft.com/office/drawing/2014/main" id="{202DEA62-0094-2E4E-85FE-7BB4247F05E9}"/>
              </a:ext>
            </a:extLst>
          </p:cNvPr>
          <p:cNvSpPr/>
          <p:nvPr/>
        </p:nvSpPr>
        <p:spPr>
          <a:xfrm>
            <a:off x="6934200" y="3530601"/>
            <a:ext cx="2146300" cy="1727200"/>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31" name="TextBox 30">
            <a:extLst>
              <a:ext uri="{FF2B5EF4-FFF2-40B4-BE49-F238E27FC236}">
                <a16:creationId xmlns:a16="http://schemas.microsoft.com/office/drawing/2014/main" id="{689C4965-E14F-FF4E-B432-FC004CD697AD}"/>
              </a:ext>
            </a:extLst>
          </p:cNvPr>
          <p:cNvSpPr txBox="1"/>
          <p:nvPr/>
        </p:nvSpPr>
        <p:spPr>
          <a:xfrm>
            <a:off x="331248" y="1426086"/>
            <a:ext cx="1603324" cy="338554"/>
          </a:xfrm>
          <a:prstGeom prst="rect">
            <a:avLst/>
          </a:prstGeom>
          <a:noFill/>
        </p:spPr>
        <p:txBody>
          <a:bodyPr wrap="none" rtlCol="0">
            <a:spAutoFit/>
          </a:bodyPr>
          <a:lstStyle/>
          <a:p>
            <a:r>
              <a:rPr lang="fr-FR" sz="1600" dirty="0">
                <a:solidFill>
                  <a:srgbClr val="1E516E"/>
                </a:solidFill>
                <a:latin typeface="Montserrat" pitchFamily="2" charset="77"/>
              </a:rPr>
              <a:t>Zone de texte</a:t>
            </a:r>
          </a:p>
        </p:txBody>
      </p:sp>
      <p:pic>
        <p:nvPicPr>
          <p:cNvPr id="36" name="Picture 35">
            <a:extLst>
              <a:ext uri="{FF2B5EF4-FFF2-40B4-BE49-F238E27FC236}">
                <a16:creationId xmlns:a16="http://schemas.microsoft.com/office/drawing/2014/main" id="{80CD803E-E56E-E545-86D6-E812BAADA3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248" y="2108199"/>
            <a:ext cx="5981700" cy="2761249"/>
          </a:xfrm>
          <a:prstGeom prst="rect">
            <a:avLst/>
          </a:prstGeom>
        </p:spPr>
      </p:pic>
      <p:sp>
        <p:nvSpPr>
          <p:cNvPr id="37" name="Rectangle 36">
            <a:extLst>
              <a:ext uri="{FF2B5EF4-FFF2-40B4-BE49-F238E27FC236}">
                <a16:creationId xmlns:a16="http://schemas.microsoft.com/office/drawing/2014/main" id="{9AF8AF07-2972-FB43-A72D-3F8CE86D5C34}"/>
              </a:ext>
            </a:extLst>
          </p:cNvPr>
          <p:cNvSpPr/>
          <p:nvPr/>
        </p:nvSpPr>
        <p:spPr>
          <a:xfrm>
            <a:off x="688816" y="3399923"/>
            <a:ext cx="5369084" cy="1197477"/>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Tree>
    <p:extLst>
      <p:ext uri="{BB962C8B-B14F-4D97-AF65-F5344CB8AC3E}">
        <p14:creationId xmlns:p14="http://schemas.microsoft.com/office/powerpoint/2010/main" val="33415721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02298A-DC44-5B43-A6E8-9343BEC86D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6857" y="1388253"/>
            <a:ext cx="9372600" cy="5242560"/>
          </a:xfrm>
          <a:prstGeom prst="rect">
            <a:avLst/>
          </a:prstGeom>
        </p:spPr>
      </p:pic>
      <p:grpSp>
        <p:nvGrpSpPr>
          <p:cNvPr id="24" name="Group 23">
            <a:extLst>
              <a:ext uri="{FF2B5EF4-FFF2-40B4-BE49-F238E27FC236}">
                <a16:creationId xmlns:a16="http://schemas.microsoft.com/office/drawing/2014/main" id="{6E465AA4-FD07-9844-A10C-8860E8B36976}"/>
              </a:ext>
            </a:extLst>
          </p:cNvPr>
          <p:cNvGrpSpPr/>
          <p:nvPr/>
        </p:nvGrpSpPr>
        <p:grpSpPr>
          <a:xfrm>
            <a:off x="3648319" y="-11435"/>
            <a:ext cx="3158880" cy="1145751"/>
            <a:chOff x="3314696" y="-11432"/>
            <a:chExt cx="3233502" cy="1145751"/>
          </a:xfrm>
        </p:grpSpPr>
        <p:sp>
          <p:nvSpPr>
            <p:cNvPr id="25" name="Round Single Corner Rectangle 24">
              <a:extLst>
                <a:ext uri="{FF2B5EF4-FFF2-40B4-BE49-F238E27FC236}">
                  <a16:creationId xmlns:a16="http://schemas.microsoft.com/office/drawing/2014/main" id="{66004B28-A609-DA4F-B973-C77186E9AC29}"/>
                </a:ext>
              </a:extLst>
            </p:cNvPr>
            <p:cNvSpPr/>
            <p:nvPr/>
          </p:nvSpPr>
          <p:spPr>
            <a:xfrm flipH="1">
              <a:off x="3314696" y="-11432"/>
              <a:ext cx="3233502"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6" name="TextBox 25">
              <a:extLst>
                <a:ext uri="{FF2B5EF4-FFF2-40B4-BE49-F238E27FC236}">
                  <a16:creationId xmlns:a16="http://schemas.microsoft.com/office/drawing/2014/main" id="{7B2D25F4-3F32-8F4A-8CEC-F0724EB3AA7B}"/>
                </a:ext>
              </a:extLst>
            </p:cNvPr>
            <p:cNvSpPr txBox="1"/>
            <p:nvPr/>
          </p:nvSpPr>
          <p:spPr>
            <a:xfrm>
              <a:off x="4305298" y="694812"/>
              <a:ext cx="2021900" cy="259045"/>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LA PAGE LIBRE</a:t>
              </a:r>
            </a:p>
          </p:txBody>
        </p:sp>
      </p:grpSp>
      <p:sp>
        <p:nvSpPr>
          <p:cNvPr id="30" name="Rectangle 29">
            <a:extLst>
              <a:ext uri="{FF2B5EF4-FFF2-40B4-BE49-F238E27FC236}">
                <a16:creationId xmlns:a16="http://schemas.microsoft.com/office/drawing/2014/main" id="{202DEA62-0094-2E4E-85FE-7BB4247F05E9}"/>
              </a:ext>
            </a:extLst>
          </p:cNvPr>
          <p:cNvSpPr/>
          <p:nvPr/>
        </p:nvSpPr>
        <p:spPr>
          <a:xfrm>
            <a:off x="2235199" y="2387601"/>
            <a:ext cx="1041401" cy="292099"/>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grpSp>
        <p:nvGrpSpPr>
          <p:cNvPr id="17" name="Group 16">
            <a:extLst>
              <a:ext uri="{FF2B5EF4-FFF2-40B4-BE49-F238E27FC236}">
                <a16:creationId xmlns:a16="http://schemas.microsoft.com/office/drawing/2014/main" id="{867C82AC-9066-0849-A77D-62EBFE684042}"/>
              </a:ext>
            </a:extLst>
          </p:cNvPr>
          <p:cNvGrpSpPr/>
          <p:nvPr/>
        </p:nvGrpSpPr>
        <p:grpSpPr>
          <a:xfrm>
            <a:off x="3648318" y="-11435"/>
            <a:ext cx="4609679" cy="1145751"/>
            <a:chOff x="3314695" y="-11432"/>
            <a:chExt cx="4718573" cy="1145751"/>
          </a:xfrm>
        </p:grpSpPr>
        <p:sp>
          <p:nvSpPr>
            <p:cNvPr id="21" name="Round Single Corner Rectangle 20">
              <a:extLst>
                <a:ext uri="{FF2B5EF4-FFF2-40B4-BE49-F238E27FC236}">
                  <a16:creationId xmlns:a16="http://schemas.microsoft.com/office/drawing/2014/main" id="{7B252B61-66E5-AE44-B0F9-A87051BE085C}"/>
                </a:ext>
              </a:extLst>
            </p:cNvPr>
            <p:cNvSpPr/>
            <p:nvPr/>
          </p:nvSpPr>
          <p:spPr>
            <a:xfrm flipH="1">
              <a:off x="3314695" y="-11432"/>
              <a:ext cx="4718573"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2" name="TextBox 21">
              <a:extLst>
                <a:ext uri="{FF2B5EF4-FFF2-40B4-BE49-F238E27FC236}">
                  <a16:creationId xmlns:a16="http://schemas.microsoft.com/office/drawing/2014/main" id="{61042064-6992-C540-9166-E9EF83E7C1BA}"/>
                </a:ext>
              </a:extLst>
            </p:cNvPr>
            <p:cNvSpPr txBox="1"/>
            <p:nvPr/>
          </p:nvSpPr>
          <p:spPr>
            <a:xfrm>
              <a:off x="4305298" y="694812"/>
              <a:ext cx="3659902" cy="259045"/>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LES ONGLETS DE LA FICHE</a:t>
              </a: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59044"/>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GÉRER LE CONTENU DES PAGES</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spTree>
    <p:extLst>
      <p:ext uri="{BB962C8B-B14F-4D97-AF65-F5344CB8AC3E}">
        <p14:creationId xmlns:p14="http://schemas.microsoft.com/office/powerpoint/2010/main" val="32834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1" decel="50000" fill="hold" nodeType="withEffect">
                                  <p:stCondLst>
                                    <p:cond delay="0"/>
                                  </p:stCondLst>
                                  <p:childTnLst>
                                    <p:anim calcmode="lin" valueType="num">
                                      <p:cBhvr additive="base">
                                        <p:cTn id="6" dur="200"/>
                                        <p:tgtEl>
                                          <p:spTgt spid="24"/>
                                        </p:tgtEl>
                                        <p:attrNameLst>
                                          <p:attrName>ppt_x</p:attrName>
                                        </p:attrNameLst>
                                      </p:cBhvr>
                                      <p:tavLst>
                                        <p:tav tm="0">
                                          <p:val>
                                            <p:strVal val="ppt_x"/>
                                          </p:val>
                                        </p:tav>
                                        <p:tav tm="100000">
                                          <p:val>
                                            <p:strVal val="ppt_x"/>
                                          </p:val>
                                        </p:tav>
                                      </p:tavLst>
                                    </p:anim>
                                    <p:anim calcmode="lin" valueType="num">
                                      <p:cBhvr additive="base">
                                        <p:cTn id="7" dur="200"/>
                                        <p:tgtEl>
                                          <p:spTgt spid="24"/>
                                        </p:tgtEl>
                                        <p:attrNameLst>
                                          <p:attrName>ppt_y</p:attrName>
                                        </p:attrNameLst>
                                      </p:cBhvr>
                                      <p:tavLst>
                                        <p:tav tm="0">
                                          <p:val>
                                            <p:strVal val="ppt_y"/>
                                          </p:val>
                                        </p:tav>
                                        <p:tav tm="100000">
                                          <p:val>
                                            <p:strVal val="0-ppt_h/2"/>
                                          </p:val>
                                        </p:tav>
                                      </p:tavLst>
                                    </p:anim>
                                    <p:set>
                                      <p:cBhvr>
                                        <p:cTn id="8" dur="1" fill="hold">
                                          <p:stCondLst>
                                            <p:cond delay="199"/>
                                          </p:stCondLst>
                                        </p:cTn>
                                        <p:tgtEl>
                                          <p:spTgt spid="24"/>
                                        </p:tgtEl>
                                        <p:attrNameLst>
                                          <p:attrName>style.visibility</p:attrName>
                                        </p:attrNameLst>
                                      </p:cBhvr>
                                      <p:to>
                                        <p:strVal val="hidden"/>
                                      </p:to>
                                    </p:set>
                                  </p:childTnLst>
                                </p:cTn>
                              </p:par>
                              <p:par>
                                <p:cTn id="9" presetID="2" presetClass="entr" presetSubtype="8" decel="5000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0FF1A05-BF43-E843-AF4F-AF668904E282}"/>
              </a:ext>
            </a:extLst>
          </p:cNvPr>
          <p:cNvPicPr>
            <a:picLocks noChangeAspect="1"/>
          </p:cNvPicPr>
          <p:nvPr/>
        </p:nvPicPr>
        <p:blipFill rotWithShape="1">
          <a:blip r:embed="rId2">
            <a:extLst>
              <a:ext uri="{28A0092B-C50C-407E-A947-70E740481C1C}">
                <a14:useLocalDpi xmlns:a14="http://schemas.microsoft.com/office/drawing/2010/main" val="0"/>
              </a:ext>
            </a:extLst>
          </a:blip>
          <a:srcRect l="21597" t="22590" r="36379" b="42935"/>
          <a:stretch/>
        </p:blipFill>
        <p:spPr>
          <a:xfrm>
            <a:off x="80181" y="1314781"/>
            <a:ext cx="4850562" cy="2487115"/>
          </a:xfrm>
          <a:prstGeom prst="rect">
            <a:avLst/>
          </a:prstGeom>
        </p:spPr>
      </p:pic>
      <p:grpSp>
        <p:nvGrpSpPr>
          <p:cNvPr id="12" name="Group 11">
            <a:extLst>
              <a:ext uri="{FF2B5EF4-FFF2-40B4-BE49-F238E27FC236}">
                <a16:creationId xmlns:a16="http://schemas.microsoft.com/office/drawing/2014/main" id="{4E6073A2-1448-0C4E-A435-6F7485938E95}"/>
              </a:ext>
            </a:extLst>
          </p:cNvPr>
          <p:cNvGrpSpPr/>
          <p:nvPr/>
        </p:nvGrpSpPr>
        <p:grpSpPr>
          <a:xfrm>
            <a:off x="0" y="1"/>
            <a:ext cx="4572000" cy="1134318"/>
            <a:chOff x="0" y="1"/>
            <a:chExt cx="4572000" cy="1134318"/>
          </a:xfrm>
        </p:grpSpPr>
        <p:sp>
          <p:nvSpPr>
            <p:cNvPr id="13" name="Round Single Corner Rectangle 12">
              <a:extLst>
                <a:ext uri="{FF2B5EF4-FFF2-40B4-BE49-F238E27FC236}">
                  <a16:creationId xmlns:a16="http://schemas.microsoft.com/office/drawing/2014/main" id="{4C2CD6F7-B4A8-0F4C-A4A2-C90F6234B685}"/>
                </a:ext>
              </a:extLst>
            </p:cNvPr>
            <p:cNvSpPr/>
            <p:nvPr/>
          </p:nvSpPr>
          <p:spPr>
            <a:xfrm flipH="1">
              <a:off x="0" y="1"/>
              <a:ext cx="4572000"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14" name="TextBox 13">
              <a:extLst>
                <a:ext uri="{FF2B5EF4-FFF2-40B4-BE49-F238E27FC236}">
                  <a16:creationId xmlns:a16="http://schemas.microsoft.com/office/drawing/2014/main" id="{81AB785E-CBDF-FC40-A9F0-E86025EE0344}"/>
                </a:ext>
              </a:extLst>
            </p:cNvPr>
            <p:cNvSpPr txBox="1"/>
            <p:nvPr/>
          </p:nvSpPr>
          <p:spPr>
            <a:xfrm>
              <a:off x="0" y="694812"/>
              <a:ext cx="4483100" cy="259045"/>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VOCABULAIRE ET ORGANISATIO</a:t>
              </a:r>
            </a:p>
          </p:txBody>
        </p:sp>
      </p:grpSp>
      <p:grpSp>
        <p:nvGrpSpPr>
          <p:cNvPr id="15" name="Group 14">
            <a:extLst>
              <a:ext uri="{FF2B5EF4-FFF2-40B4-BE49-F238E27FC236}">
                <a16:creationId xmlns:a16="http://schemas.microsoft.com/office/drawing/2014/main" id="{CB4735CF-0A3A-3548-8991-46C2CDC509C6}"/>
              </a:ext>
            </a:extLst>
          </p:cNvPr>
          <p:cNvGrpSpPr/>
          <p:nvPr/>
        </p:nvGrpSpPr>
        <p:grpSpPr>
          <a:xfrm>
            <a:off x="0" y="1"/>
            <a:ext cx="4142232" cy="1134318"/>
            <a:chOff x="0" y="1"/>
            <a:chExt cx="4142232" cy="1134318"/>
          </a:xfrm>
        </p:grpSpPr>
        <p:sp>
          <p:nvSpPr>
            <p:cNvPr id="7" name="Round Single Corner Rectangle 6">
              <a:extLst>
                <a:ext uri="{FF2B5EF4-FFF2-40B4-BE49-F238E27FC236}">
                  <a16:creationId xmlns:a16="http://schemas.microsoft.com/office/drawing/2014/main" id="{2482A2DE-F7CD-8446-8913-7D39966F55F1}"/>
                </a:ext>
              </a:extLst>
            </p:cNvPr>
            <p:cNvSpPr/>
            <p:nvPr/>
          </p:nvSpPr>
          <p:spPr>
            <a:xfrm flipH="1">
              <a:off x="0" y="1"/>
              <a:ext cx="414223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10" name="TextBox 9">
              <a:extLst>
                <a:ext uri="{FF2B5EF4-FFF2-40B4-BE49-F238E27FC236}">
                  <a16:creationId xmlns:a16="http://schemas.microsoft.com/office/drawing/2014/main" id="{2F79B224-C71B-8D40-B28C-30748D78475C}"/>
                </a:ext>
              </a:extLst>
            </p:cNvPr>
            <p:cNvSpPr txBox="1"/>
            <p:nvPr/>
          </p:nvSpPr>
          <p:spPr>
            <a:xfrm>
              <a:off x="0" y="694812"/>
              <a:ext cx="3962400" cy="274434"/>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SE CONNECTER À L’INTERFACE</a:t>
              </a:r>
            </a:p>
          </p:txBody>
        </p:sp>
      </p:gr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pic>
        <p:nvPicPr>
          <p:cNvPr id="17" name="Picture 8">
            <a:extLst>
              <a:ext uri="{FF2B5EF4-FFF2-40B4-BE49-F238E27FC236}">
                <a16:creationId xmlns:a16="http://schemas.microsoft.com/office/drawing/2014/main" id="{5255F8BE-692A-E640-9EF1-0363859DA5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8123" y="5122511"/>
            <a:ext cx="1155700" cy="419100"/>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pic>
        <p:nvPicPr>
          <p:cNvPr id="19" name="Picture 2">
            <a:extLst>
              <a:ext uri="{FF2B5EF4-FFF2-40B4-BE49-F238E27FC236}">
                <a16:creationId xmlns:a16="http://schemas.microsoft.com/office/drawing/2014/main" id="{0D5B57B3-51FF-CE47-94A2-7A36D833D384}"/>
              </a:ext>
            </a:extLst>
          </p:cNvPr>
          <p:cNvPicPr>
            <a:picLocks noChangeAspect="1"/>
          </p:cNvPicPr>
          <p:nvPr/>
        </p:nvPicPr>
        <p:blipFill rotWithShape="1">
          <a:blip r:embed="rId4">
            <a:extLst>
              <a:ext uri="{28A0092B-C50C-407E-A947-70E740481C1C}">
                <a14:useLocalDpi xmlns:a14="http://schemas.microsoft.com/office/drawing/2010/main" val="0"/>
              </a:ext>
            </a:extLst>
          </a:blip>
          <a:srcRect l="6239" t="37810" r="62392" b="24476"/>
          <a:stretch/>
        </p:blipFill>
        <p:spPr>
          <a:xfrm>
            <a:off x="4572000" y="2408948"/>
            <a:ext cx="4446799" cy="3341428"/>
          </a:xfrm>
          <a:prstGeom prst="rect">
            <a:avLst/>
          </a:prstGeom>
        </p:spPr>
      </p:pic>
      <p:cxnSp>
        <p:nvCxnSpPr>
          <p:cNvPr id="20" name="Straight Arrow Connector 12">
            <a:extLst>
              <a:ext uri="{FF2B5EF4-FFF2-40B4-BE49-F238E27FC236}">
                <a16:creationId xmlns:a16="http://schemas.microsoft.com/office/drawing/2014/main" id="{30BAE99B-8272-2D4C-887D-02931FB6E79D}"/>
              </a:ext>
            </a:extLst>
          </p:cNvPr>
          <p:cNvCxnSpPr/>
          <p:nvPr/>
        </p:nvCxnSpPr>
        <p:spPr>
          <a:xfrm>
            <a:off x="3439236" y="5309366"/>
            <a:ext cx="1132764" cy="0"/>
          </a:xfrm>
          <a:prstGeom prst="straightConnector1">
            <a:avLst/>
          </a:prstGeom>
          <a:ln w="47625">
            <a:solidFill>
              <a:srgbClr val="AA9F96"/>
            </a:solidFill>
            <a:tailEnd type="triangle"/>
          </a:ln>
        </p:spPr>
        <p:style>
          <a:lnRef idx="1">
            <a:schemeClr val="accent1"/>
          </a:lnRef>
          <a:fillRef idx="0">
            <a:schemeClr val="accent1"/>
          </a:fillRef>
          <a:effectRef idx="0">
            <a:schemeClr val="accent1"/>
          </a:effectRef>
          <a:fontRef idx="minor">
            <a:schemeClr val="tx1"/>
          </a:fontRef>
        </p:style>
      </p:cxn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4983" y="3282571"/>
            <a:ext cx="2863061" cy="3439946"/>
          </a:xfrm>
          <a:prstGeom prst="rect">
            <a:avLst/>
          </a:prstGeom>
        </p:spPr>
      </p:pic>
      <p:sp>
        <p:nvSpPr>
          <p:cNvPr id="3" name="ZoneTexte 2"/>
          <p:cNvSpPr txBox="1"/>
          <p:nvPr/>
        </p:nvSpPr>
        <p:spPr>
          <a:xfrm>
            <a:off x="917046" y="3949588"/>
            <a:ext cx="3637855" cy="400110"/>
          </a:xfrm>
          <a:prstGeom prst="rect">
            <a:avLst/>
          </a:prstGeom>
          <a:noFill/>
        </p:spPr>
        <p:txBody>
          <a:bodyPr wrap="none" rtlCol="0">
            <a:spAutoFit/>
          </a:bodyPr>
          <a:lstStyle/>
          <a:p>
            <a:r>
              <a:rPr lang="fr-FR" sz="2000" b="1" dirty="0" smtClean="0"/>
              <a:t>http://www.cnam.fr/adminsite/</a:t>
            </a:r>
            <a:endParaRPr lang="fr-FR" sz="2000" b="1" dirty="0"/>
          </a:p>
        </p:txBody>
      </p:sp>
    </p:spTree>
    <p:extLst>
      <p:ext uri="{BB962C8B-B14F-4D97-AF65-F5344CB8AC3E}">
        <p14:creationId xmlns:p14="http://schemas.microsoft.com/office/powerpoint/2010/main" val="2841845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1" decel="50000" fill="hold" nodeType="withEffect">
                                  <p:stCondLst>
                                    <p:cond delay="0"/>
                                  </p:stCondLst>
                                  <p:childTnLst>
                                    <p:anim calcmode="lin" valueType="num">
                                      <p:cBhvr additive="base">
                                        <p:cTn id="6" dur="200"/>
                                        <p:tgtEl>
                                          <p:spTgt spid="12"/>
                                        </p:tgtEl>
                                        <p:attrNameLst>
                                          <p:attrName>ppt_x</p:attrName>
                                        </p:attrNameLst>
                                      </p:cBhvr>
                                      <p:tavLst>
                                        <p:tav tm="0">
                                          <p:val>
                                            <p:strVal val="ppt_x"/>
                                          </p:val>
                                        </p:tav>
                                        <p:tav tm="100000">
                                          <p:val>
                                            <p:strVal val="ppt_x"/>
                                          </p:val>
                                        </p:tav>
                                      </p:tavLst>
                                    </p:anim>
                                    <p:anim calcmode="lin" valueType="num">
                                      <p:cBhvr additive="base">
                                        <p:cTn id="7" dur="200"/>
                                        <p:tgtEl>
                                          <p:spTgt spid="12"/>
                                        </p:tgtEl>
                                        <p:attrNameLst>
                                          <p:attrName>ppt_y</p:attrName>
                                        </p:attrNameLst>
                                      </p:cBhvr>
                                      <p:tavLst>
                                        <p:tav tm="0">
                                          <p:val>
                                            <p:strVal val="ppt_y"/>
                                          </p:val>
                                        </p:tav>
                                        <p:tav tm="100000">
                                          <p:val>
                                            <p:strVal val="0-ppt_h/2"/>
                                          </p:val>
                                        </p:tav>
                                      </p:tavLst>
                                    </p:anim>
                                    <p:set>
                                      <p:cBhvr>
                                        <p:cTn id="8" dur="1" fill="hold">
                                          <p:stCondLst>
                                            <p:cond delay="199"/>
                                          </p:stCondLst>
                                        </p:cTn>
                                        <p:tgtEl>
                                          <p:spTgt spid="12"/>
                                        </p:tgtEl>
                                        <p:attrNameLst>
                                          <p:attrName>style.visibility</p:attrName>
                                        </p:attrNameLst>
                                      </p:cBhvr>
                                      <p:to>
                                        <p:strVal val="hidden"/>
                                      </p:to>
                                    </p:set>
                                  </p:childTnLst>
                                </p:cTn>
                              </p:par>
                              <p:par>
                                <p:cTn id="9" presetID="2" presetClass="entr" presetSubtype="8" decel="5000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300" fill="hold"/>
                                        <p:tgtEl>
                                          <p:spTgt spid="15"/>
                                        </p:tgtEl>
                                        <p:attrNameLst>
                                          <p:attrName>ppt_x</p:attrName>
                                        </p:attrNameLst>
                                      </p:cBhvr>
                                      <p:tavLst>
                                        <p:tav tm="0">
                                          <p:val>
                                            <p:strVal val="0-#ppt_w/2"/>
                                          </p:val>
                                        </p:tav>
                                        <p:tav tm="100000">
                                          <p:val>
                                            <p:strVal val="#ppt_x"/>
                                          </p:val>
                                        </p:tav>
                                      </p:tavLst>
                                    </p:anim>
                                    <p:anim calcmode="lin" valueType="num">
                                      <p:cBhvr additive="base">
                                        <p:cTn id="12" dur="300" fill="hold"/>
                                        <p:tgtEl>
                                          <p:spTgt spid="15"/>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1000"/>
                                  </p:stCondLst>
                                  <p:childTnLst>
                                    <p:set>
                                      <p:cBhvr>
                                        <p:cTn id="14" dur="1" fill="hold">
                                          <p:stCondLst>
                                            <p:cond delay="0"/>
                                          </p:stCondLst>
                                        </p:cTn>
                                        <p:tgtEl>
                                          <p:spTgt spid="19"/>
                                        </p:tgtEl>
                                        <p:attrNameLst>
                                          <p:attrName>style.visibility</p:attrName>
                                        </p:attrNameLst>
                                      </p:cBhvr>
                                      <p:to>
                                        <p:strVal val="visible"/>
                                      </p:to>
                                    </p:set>
                                    <p:anim calcmode="lin" valueType="num">
                                      <p:cBhvr>
                                        <p:cTn id="15" dur="300" fill="hold"/>
                                        <p:tgtEl>
                                          <p:spTgt spid="19"/>
                                        </p:tgtEl>
                                        <p:attrNameLst>
                                          <p:attrName>ppt_w</p:attrName>
                                        </p:attrNameLst>
                                      </p:cBhvr>
                                      <p:tavLst>
                                        <p:tav tm="0">
                                          <p:val>
                                            <p:fltVal val="0"/>
                                          </p:val>
                                        </p:tav>
                                        <p:tav tm="100000">
                                          <p:val>
                                            <p:strVal val="#ppt_w"/>
                                          </p:val>
                                        </p:tav>
                                      </p:tavLst>
                                    </p:anim>
                                    <p:anim calcmode="lin" valueType="num">
                                      <p:cBhvr>
                                        <p:cTn id="16" dur="300" fill="hold"/>
                                        <p:tgtEl>
                                          <p:spTgt spid="19"/>
                                        </p:tgtEl>
                                        <p:attrNameLst>
                                          <p:attrName>ppt_h</p:attrName>
                                        </p:attrNameLst>
                                      </p:cBhvr>
                                      <p:tavLst>
                                        <p:tav tm="0">
                                          <p:val>
                                            <p:fltVal val="0"/>
                                          </p:val>
                                        </p:tav>
                                        <p:tav tm="100000">
                                          <p:val>
                                            <p:strVal val="#ppt_h"/>
                                          </p:val>
                                        </p:tav>
                                      </p:tavLst>
                                    </p:anim>
                                    <p:animEffect transition="in" filter="fade">
                                      <p:cBhvr>
                                        <p:cTn id="17" dur="300"/>
                                        <p:tgtEl>
                                          <p:spTgt spid="19"/>
                                        </p:tgtEl>
                                      </p:cBhvr>
                                    </p:animEffect>
                                  </p:childTnLst>
                                </p:cTn>
                              </p:par>
                              <p:par>
                                <p:cTn id="18" presetID="53" presetClass="entr" presetSubtype="16" fill="hold" nodeType="withEffect">
                                  <p:stCondLst>
                                    <p:cond delay="1000"/>
                                  </p:stCondLst>
                                  <p:childTnLst>
                                    <p:set>
                                      <p:cBhvr>
                                        <p:cTn id="19" dur="1" fill="hold">
                                          <p:stCondLst>
                                            <p:cond delay="0"/>
                                          </p:stCondLst>
                                        </p:cTn>
                                        <p:tgtEl>
                                          <p:spTgt spid="20"/>
                                        </p:tgtEl>
                                        <p:attrNameLst>
                                          <p:attrName>style.visibility</p:attrName>
                                        </p:attrNameLst>
                                      </p:cBhvr>
                                      <p:to>
                                        <p:strVal val="visible"/>
                                      </p:to>
                                    </p:set>
                                    <p:anim calcmode="lin" valueType="num">
                                      <p:cBhvr>
                                        <p:cTn id="20" dur="200" fill="hold"/>
                                        <p:tgtEl>
                                          <p:spTgt spid="20"/>
                                        </p:tgtEl>
                                        <p:attrNameLst>
                                          <p:attrName>ppt_w</p:attrName>
                                        </p:attrNameLst>
                                      </p:cBhvr>
                                      <p:tavLst>
                                        <p:tav tm="0">
                                          <p:val>
                                            <p:fltVal val="0"/>
                                          </p:val>
                                        </p:tav>
                                        <p:tav tm="100000">
                                          <p:val>
                                            <p:strVal val="#ppt_w"/>
                                          </p:val>
                                        </p:tav>
                                      </p:tavLst>
                                    </p:anim>
                                    <p:anim calcmode="lin" valueType="num">
                                      <p:cBhvr>
                                        <p:cTn id="21" dur="200" fill="hold"/>
                                        <p:tgtEl>
                                          <p:spTgt spid="20"/>
                                        </p:tgtEl>
                                        <p:attrNameLst>
                                          <p:attrName>ppt_h</p:attrName>
                                        </p:attrNameLst>
                                      </p:cBhvr>
                                      <p:tavLst>
                                        <p:tav tm="0">
                                          <p:val>
                                            <p:fltVal val="0"/>
                                          </p:val>
                                        </p:tav>
                                        <p:tav tm="100000">
                                          <p:val>
                                            <p:strVal val="#ppt_h"/>
                                          </p:val>
                                        </p:tav>
                                      </p:tavLst>
                                    </p:anim>
                                    <p:animEffect transition="in" filter="fade">
                                      <p:cBhvr>
                                        <p:cTn id="22" dur="2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867C82AC-9066-0849-A77D-62EBFE684042}"/>
              </a:ext>
            </a:extLst>
          </p:cNvPr>
          <p:cNvGrpSpPr/>
          <p:nvPr/>
        </p:nvGrpSpPr>
        <p:grpSpPr>
          <a:xfrm>
            <a:off x="3648318" y="-11435"/>
            <a:ext cx="4609679" cy="1145751"/>
            <a:chOff x="3314695" y="-11432"/>
            <a:chExt cx="4718573" cy="1145751"/>
          </a:xfrm>
        </p:grpSpPr>
        <p:sp>
          <p:nvSpPr>
            <p:cNvPr id="21" name="Round Single Corner Rectangle 20">
              <a:extLst>
                <a:ext uri="{FF2B5EF4-FFF2-40B4-BE49-F238E27FC236}">
                  <a16:creationId xmlns:a16="http://schemas.microsoft.com/office/drawing/2014/main" id="{7B252B61-66E5-AE44-B0F9-A87051BE085C}"/>
                </a:ext>
              </a:extLst>
            </p:cNvPr>
            <p:cNvSpPr/>
            <p:nvPr/>
          </p:nvSpPr>
          <p:spPr>
            <a:xfrm flipH="1">
              <a:off x="3314695" y="-11432"/>
              <a:ext cx="4718573"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2" name="TextBox 21">
              <a:extLst>
                <a:ext uri="{FF2B5EF4-FFF2-40B4-BE49-F238E27FC236}">
                  <a16:creationId xmlns:a16="http://schemas.microsoft.com/office/drawing/2014/main" id="{61042064-6992-C540-9166-E9EF83E7C1BA}"/>
                </a:ext>
              </a:extLst>
            </p:cNvPr>
            <p:cNvSpPr txBox="1"/>
            <p:nvPr/>
          </p:nvSpPr>
          <p:spPr>
            <a:xfrm>
              <a:off x="4305298" y="694812"/>
              <a:ext cx="3659902" cy="259045"/>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LES ONGLETS DE LA FICHE</a:t>
              </a: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59044"/>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GÉRER LE CONTENU DES PAGES</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pic>
        <p:nvPicPr>
          <p:cNvPr id="11" name="Picture 10">
            <a:extLst>
              <a:ext uri="{FF2B5EF4-FFF2-40B4-BE49-F238E27FC236}">
                <a16:creationId xmlns:a16="http://schemas.microsoft.com/office/drawing/2014/main" id="{BC1F1926-C2F8-2447-8441-4114AFBD94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49" y="2367869"/>
            <a:ext cx="6280150" cy="3441700"/>
          </a:xfrm>
          <a:prstGeom prst="rect">
            <a:avLst/>
          </a:prstGeom>
        </p:spPr>
      </p:pic>
      <p:sp>
        <p:nvSpPr>
          <p:cNvPr id="30" name="Rectangle 29">
            <a:extLst>
              <a:ext uri="{FF2B5EF4-FFF2-40B4-BE49-F238E27FC236}">
                <a16:creationId xmlns:a16="http://schemas.microsoft.com/office/drawing/2014/main" id="{202DEA62-0094-2E4E-85FE-7BB4247F05E9}"/>
              </a:ext>
            </a:extLst>
          </p:cNvPr>
          <p:cNvSpPr/>
          <p:nvPr/>
        </p:nvSpPr>
        <p:spPr>
          <a:xfrm>
            <a:off x="2557553" y="2367869"/>
            <a:ext cx="541248" cy="286431"/>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pic>
        <p:nvPicPr>
          <p:cNvPr id="13" name="Picture 12">
            <a:extLst>
              <a:ext uri="{FF2B5EF4-FFF2-40B4-BE49-F238E27FC236}">
                <a16:creationId xmlns:a16="http://schemas.microsoft.com/office/drawing/2014/main" id="{4D2BF0DB-BB79-3140-BB45-54138C19E6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1500" y="1440769"/>
            <a:ext cx="3759695" cy="4927600"/>
          </a:xfrm>
          <a:prstGeom prst="rect">
            <a:avLst/>
          </a:prstGeom>
        </p:spPr>
      </p:pic>
      <p:cxnSp>
        <p:nvCxnSpPr>
          <p:cNvPr id="28" name="Straight Arrow Connector 27">
            <a:extLst>
              <a:ext uri="{FF2B5EF4-FFF2-40B4-BE49-F238E27FC236}">
                <a16:creationId xmlns:a16="http://schemas.microsoft.com/office/drawing/2014/main" id="{414A0833-FA82-CB44-A850-522B6411F535}"/>
              </a:ext>
            </a:extLst>
          </p:cNvPr>
          <p:cNvCxnSpPr>
            <a:cxnSpLocks/>
          </p:cNvCxnSpPr>
          <p:nvPr/>
        </p:nvCxnSpPr>
        <p:spPr>
          <a:xfrm flipV="1">
            <a:off x="6807199" y="3302000"/>
            <a:ext cx="1219201" cy="304800"/>
          </a:xfrm>
          <a:prstGeom prst="straightConnector1">
            <a:avLst/>
          </a:prstGeom>
          <a:ln w="47625">
            <a:solidFill>
              <a:srgbClr val="AA9F9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4807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Effect transition="in" filter="fade">
                                      <p:cBhvr>
                                        <p:cTn id="9" dur="200"/>
                                        <p:tgtEl>
                                          <p:spTgt spid="28"/>
                                        </p:tgtEl>
                                      </p:cBhvr>
                                    </p:animEffect>
                                  </p:childTnLst>
                                </p:cTn>
                              </p:par>
                              <p:par>
                                <p:cTn id="10" presetID="53" presetClass="entr" presetSubtype="16" fill="hold" nodeType="withEffect">
                                  <p:stCondLst>
                                    <p:cond delay="1000"/>
                                  </p:stCondLst>
                                  <p:childTnLst>
                                    <p:set>
                                      <p:cBhvr>
                                        <p:cTn id="11" dur="1" fill="hold">
                                          <p:stCondLst>
                                            <p:cond delay="0"/>
                                          </p:stCondLst>
                                        </p:cTn>
                                        <p:tgtEl>
                                          <p:spTgt spid="13"/>
                                        </p:tgtEl>
                                        <p:attrNameLst>
                                          <p:attrName>style.visibility</p:attrName>
                                        </p:attrNameLst>
                                      </p:cBhvr>
                                      <p:to>
                                        <p:strVal val="visible"/>
                                      </p:to>
                                    </p:set>
                                    <p:anim calcmode="lin" valueType="num">
                                      <p:cBhvr>
                                        <p:cTn id="12" dur="300" fill="hold"/>
                                        <p:tgtEl>
                                          <p:spTgt spid="13"/>
                                        </p:tgtEl>
                                        <p:attrNameLst>
                                          <p:attrName>ppt_w</p:attrName>
                                        </p:attrNameLst>
                                      </p:cBhvr>
                                      <p:tavLst>
                                        <p:tav tm="0">
                                          <p:val>
                                            <p:fltVal val="0"/>
                                          </p:val>
                                        </p:tav>
                                        <p:tav tm="100000">
                                          <p:val>
                                            <p:strVal val="#ppt_w"/>
                                          </p:val>
                                        </p:tav>
                                      </p:tavLst>
                                    </p:anim>
                                    <p:anim calcmode="lin" valueType="num">
                                      <p:cBhvr>
                                        <p:cTn id="13" dur="300" fill="hold"/>
                                        <p:tgtEl>
                                          <p:spTgt spid="13"/>
                                        </p:tgtEl>
                                        <p:attrNameLst>
                                          <p:attrName>ppt_h</p:attrName>
                                        </p:attrNameLst>
                                      </p:cBhvr>
                                      <p:tavLst>
                                        <p:tav tm="0">
                                          <p:val>
                                            <p:fltVal val="0"/>
                                          </p:val>
                                        </p:tav>
                                        <p:tav tm="100000">
                                          <p:val>
                                            <p:strVal val="#ppt_h"/>
                                          </p:val>
                                        </p:tav>
                                      </p:tavLst>
                                    </p:anim>
                                    <p:animEffect transition="in" filter="fade">
                                      <p:cBhvr>
                                        <p:cTn id="14" dur="3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4FCBF0EA-2E06-A346-9AFD-ED336ED29EF2}"/>
              </a:ext>
            </a:extLst>
          </p:cNvPr>
          <p:cNvGrpSpPr/>
          <p:nvPr/>
        </p:nvGrpSpPr>
        <p:grpSpPr>
          <a:xfrm>
            <a:off x="2795014" y="-11433"/>
            <a:ext cx="6546365" cy="1145751"/>
            <a:chOff x="3314698" y="-11432"/>
            <a:chExt cx="6701011" cy="1145751"/>
          </a:xfrm>
        </p:grpSpPr>
        <p:sp>
          <p:nvSpPr>
            <p:cNvPr id="25" name="Round Single Corner Rectangle 24">
              <a:extLst>
                <a:ext uri="{FF2B5EF4-FFF2-40B4-BE49-F238E27FC236}">
                  <a16:creationId xmlns:a16="http://schemas.microsoft.com/office/drawing/2014/main" id="{E80BAF27-3561-6349-9C64-E40E47DFF70F}"/>
                </a:ext>
              </a:extLst>
            </p:cNvPr>
            <p:cNvSpPr/>
            <p:nvPr/>
          </p:nvSpPr>
          <p:spPr>
            <a:xfrm flipH="1">
              <a:off x="3314698" y="-11432"/>
              <a:ext cx="5807141"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6" name="TextBox 25">
              <a:extLst>
                <a:ext uri="{FF2B5EF4-FFF2-40B4-BE49-F238E27FC236}">
                  <a16:creationId xmlns:a16="http://schemas.microsoft.com/office/drawing/2014/main" id="{DB30E4FF-C074-7841-9CB1-744A645FB301}"/>
                </a:ext>
              </a:extLst>
            </p:cNvPr>
            <p:cNvSpPr txBox="1"/>
            <p:nvPr/>
          </p:nvSpPr>
          <p:spPr>
            <a:xfrm>
              <a:off x="5484037" y="599211"/>
              <a:ext cx="4531672" cy="274434"/>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CRÉER UN ENCADRÉ</a:t>
              </a:r>
            </a:p>
          </p:txBody>
        </p:sp>
      </p:grpSp>
      <p:grpSp>
        <p:nvGrpSpPr>
          <p:cNvPr id="21" name="Group 20">
            <a:extLst>
              <a:ext uri="{FF2B5EF4-FFF2-40B4-BE49-F238E27FC236}">
                <a16:creationId xmlns:a16="http://schemas.microsoft.com/office/drawing/2014/main" id="{FFC088F5-BE8B-134B-9E65-753F32ABFA6F}"/>
              </a:ext>
            </a:extLst>
          </p:cNvPr>
          <p:cNvGrpSpPr/>
          <p:nvPr/>
        </p:nvGrpSpPr>
        <p:grpSpPr>
          <a:xfrm>
            <a:off x="-2" y="2"/>
            <a:ext cx="4790365" cy="994014"/>
            <a:chOff x="-1" y="1"/>
            <a:chExt cx="3549326" cy="1135957"/>
          </a:xfrm>
        </p:grpSpPr>
        <p:sp>
          <p:nvSpPr>
            <p:cNvPr id="22" name="Round Single Corner Rectangle 21">
              <a:extLst>
                <a:ext uri="{FF2B5EF4-FFF2-40B4-BE49-F238E27FC236}">
                  <a16:creationId xmlns:a16="http://schemas.microsoft.com/office/drawing/2014/main" id="{4BD17104-74E9-D24A-BAE8-C17ACF98CEF5}"/>
                </a:ext>
              </a:extLst>
            </p:cNvPr>
            <p:cNvSpPr/>
            <p:nvPr/>
          </p:nvSpPr>
          <p:spPr>
            <a:xfrm flipH="1">
              <a:off x="-1" y="1"/>
              <a:ext cx="3549326"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3" name="TextBox 22">
              <a:extLst>
                <a:ext uri="{FF2B5EF4-FFF2-40B4-BE49-F238E27FC236}">
                  <a16:creationId xmlns:a16="http://schemas.microsoft.com/office/drawing/2014/main" id="{38860596-8EE1-6B4C-92F4-92BBFBF5DAE4}"/>
                </a:ext>
              </a:extLst>
            </p:cNvPr>
            <p:cNvSpPr txBox="1"/>
            <p:nvPr/>
          </p:nvSpPr>
          <p:spPr>
            <a:xfrm>
              <a:off x="0" y="694812"/>
              <a:ext cx="3210318" cy="441146"/>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GERER LE CONTENU DES PAGES</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8008"/>
            <a:ext cx="7078018" cy="2729717"/>
          </a:xfrm>
          <a:prstGeom prst="rect">
            <a:avLst/>
          </a:prstGeom>
        </p:spPr>
      </p:pic>
      <p:pic>
        <p:nvPicPr>
          <p:cNvPr id="11" name="Imag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1516" y="694811"/>
            <a:ext cx="2356693" cy="5982375"/>
          </a:xfrm>
          <a:prstGeom prst="rect">
            <a:avLst/>
          </a:prstGeom>
        </p:spPr>
      </p:pic>
      <p:cxnSp>
        <p:nvCxnSpPr>
          <p:cNvPr id="28" name="Straight Arrow Connector 19">
            <a:extLst>
              <a:ext uri="{FF2B5EF4-FFF2-40B4-BE49-F238E27FC236}">
                <a16:creationId xmlns:a16="http://schemas.microsoft.com/office/drawing/2014/main" id="{9DBE744F-E0D7-104E-A8C1-4F61C0795ACC}"/>
              </a:ext>
            </a:extLst>
          </p:cNvPr>
          <p:cNvCxnSpPr>
            <a:cxnSpLocks/>
          </p:cNvCxnSpPr>
          <p:nvPr/>
        </p:nvCxnSpPr>
        <p:spPr>
          <a:xfrm flipV="1">
            <a:off x="6059606" y="1487607"/>
            <a:ext cx="2634018" cy="764274"/>
          </a:xfrm>
          <a:prstGeom prst="straightConnector1">
            <a:avLst/>
          </a:prstGeom>
          <a:ln w="47625">
            <a:solidFill>
              <a:srgbClr val="AA9F9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3944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Effect transition="in" filter="fade">
                                      <p:cBhvr>
                                        <p:cTn id="9" dur="2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867C82AC-9066-0849-A77D-62EBFE684042}"/>
              </a:ext>
            </a:extLst>
          </p:cNvPr>
          <p:cNvGrpSpPr/>
          <p:nvPr/>
        </p:nvGrpSpPr>
        <p:grpSpPr>
          <a:xfrm>
            <a:off x="3648318" y="-11435"/>
            <a:ext cx="4609679" cy="1145751"/>
            <a:chOff x="3314695" y="-11432"/>
            <a:chExt cx="4718573" cy="1145751"/>
          </a:xfrm>
        </p:grpSpPr>
        <p:sp>
          <p:nvSpPr>
            <p:cNvPr id="21" name="Round Single Corner Rectangle 20">
              <a:extLst>
                <a:ext uri="{FF2B5EF4-FFF2-40B4-BE49-F238E27FC236}">
                  <a16:creationId xmlns:a16="http://schemas.microsoft.com/office/drawing/2014/main" id="{7B252B61-66E5-AE44-B0F9-A87051BE085C}"/>
                </a:ext>
              </a:extLst>
            </p:cNvPr>
            <p:cNvSpPr/>
            <p:nvPr/>
          </p:nvSpPr>
          <p:spPr>
            <a:xfrm flipH="1">
              <a:off x="3314695" y="-11432"/>
              <a:ext cx="4718573"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2" name="TextBox 21">
              <a:extLst>
                <a:ext uri="{FF2B5EF4-FFF2-40B4-BE49-F238E27FC236}">
                  <a16:creationId xmlns:a16="http://schemas.microsoft.com/office/drawing/2014/main" id="{61042064-6992-C540-9166-E9EF83E7C1BA}"/>
                </a:ext>
              </a:extLst>
            </p:cNvPr>
            <p:cNvSpPr txBox="1"/>
            <p:nvPr/>
          </p:nvSpPr>
          <p:spPr>
            <a:xfrm>
              <a:off x="4305298" y="694812"/>
              <a:ext cx="3659902" cy="259045"/>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LES ONGLETS DE LA FICHE</a:t>
              </a: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59044"/>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GÉRER LE CONTENU DES PAGES</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cxnSp>
        <p:nvCxnSpPr>
          <p:cNvPr id="28" name="Straight Arrow Connector 27">
            <a:extLst>
              <a:ext uri="{FF2B5EF4-FFF2-40B4-BE49-F238E27FC236}">
                <a16:creationId xmlns:a16="http://schemas.microsoft.com/office/drawing/2014/main" id="{414A0833-FA82-CB44-A850-522B6411F535}"/>
              </a:ext>
            </a:extLst>
          </p:cNvPr>
          <p:cNvCxnSpPr>
            <a:cxnSpLocks/>
          </p:cNvCxnSpPr>
          <p:nvPr/>
        </p:nvCxnSpPr>
        <p:spPr>
          <a:xfrm flipV="1">
            <a:off x="7162800" y="4857845"/>
            <a:ext cx="863600" cy="228600"/>
          </a:xfrm>
          <a:prstGeom prst="straightConnector1">
            <a:avLst/>
          </a:prstGeom>
          <a:ln w="47625">
            <a:solidFill>
              <a:srgbClr val="AA9F96"/>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7E31EC65-0605-E744-BC65-FDF5AEB333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018" y="1770969"/>
            <a:ext cx="6534150" cy="4267200"/>
          </a:xfrm>
          <a:prstGeom prst="rect">
            <a:avLst/>
          </a:prstGeom>
        </p:spPr>
      </p:pic>
      <p:sp>
        <p:nvSpPr>
          <p:cNvPr id="30" name="Rectangle 29">
            <a:extLst>
              <a:ext uri="{FF2B5EF4-FFF2-40B4-BE49-F238E27FC236}">
                <a16:creationId xmlns:a16="http://schemas.microsoft.com/office/drawing/2014/main" id="{202DEA62-0094-2E4E-85FE-7BB4247F05E9}"/>
              </a:ext>
            </a:extLst>
          </p:cNvPr>
          <p:cNvSpPr/>
          <p:nvPr/>
        </p:nvSpPr>
        <p:spPr>
          <a:xfrm>
            <a:off x="791535" y="5459638"/>
            <a:ext cx="3589964" cy="331562"/>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pic>
        <p:nvPicPr>
          <p:cNvPr id="9" name="Picture 8">
            <a:extLst>
              <a:ext uri="{FF2B5EF4-FFF2-40B4-BE49-F238E27FC236}">
                <a16:creationId xmlns:a16="http://schemas.microsoft.com/office/drawing/2014/main" id="{D6AC5B8C-F95C-0946-A741-F2AEEB1687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1500" y="1956140"/>
            <a:ext cx="3258858" cy="3301319"/>
          </a:xfrm>
          <a:prstGeom prst="rect">
            <a:avLst/>
          </a:prstGeom>
        </p:spPr>
      </p:pic>
    </p:spTree>
    <p:extLst>
      <p:ext uri="{BB962C8B-B14F-4D97-AF65-F5344CB8AC3E}">
        <p14:creationId xmlns:p14="http://schemas.microsoft.com/office/powerpoint/2010/main" val="3007840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Effect transition="in" filter="fade">
                                      <p:cBhvr>
                                        <p:cTn id="9" dur="200"/>
                                        <p:tgtEl>
                                          <p:spTgt spid="28"/>
                                        </p:tgtEl>
                                      </p:cBhvr>
                                    </p:animEffect>
                                  </p:childTnLst>
                                </p:cTn>
                              </p:par>
                              <p:par>
                                <p:cTn id="10" presetID="53" presetClass="entr" presetSubtype="16" fill="hold" nodeType="withEffect">
                                  <p:stCondLst>
                                    <p:cond delay="1000"/>
                                  </p:stCondLst>
                                  <p:childTnLst>
                                    <p:set>
                                      <p:cBhvr>
                                        <p:cTn id="11" dur="1" fill="hold">
                                          <p:stCondLst>
                                            <p:cond delay="0"/>
                                          </p:stCondLst>
                                        </p:cTn>
                                        <p:tgtEl>
                                          <p:spTgt spid="9"/>
                                        </p:tgtEl>
                                        <p:attrNameLst>
                                          <p:attrName>style.visibility</p:attrName>
                                        </p:attrNameLst>
                                      </p:cBhvr>
                                      <p:to>
                                        <p:strVal val="visible"/>
                                      </p:to>
                                    </p:set>
                                    <p:anim calcmode="lin" valueType="num">
                                      <p:cBhvr>
                                        <p:cTn id="12" dur="300" fill="hold"/>
                                        <p:tgtEl>
                                          <p:spTgt spid="9"/>
                                        </p:tgtEl>
                                        <p:attrNameLst>
                                          <p:attrName>ppt_w</p:attrName>
                                        </p:attrNameLst>
                                      </p:cBhvr>
                                      <p:tavLst>
                                        <p:tav tm="0">
                                          <p:val>
                                            <p:fltVal val="0"/>
                                          </p:val>
                                        </p:tav>
                                        <p:tav tm="100000">
                                          <p:val>
                                            <p:strVal val="#ppt_w"/>
                                          </p:val>
                                        </p:tav>
                                      </p:tavLst>
                                    </p:anim>
                                    <p:anim calcmode="lin" valueType="num">
                                      <p:cBhvr>
                                        <p:cTn id="13" dur="300" fill="hold"/>
                                        <p:tgtEl>
                                          <p:spTgt spid="9"/>
                                        </p:tgtEl>
                                        <p:attrNameLst>
                                          <p:attrName>ppt_h</p:attrName>
                                        </p:attrNameLst>
                                      </p:cBhvr>
                                      <p:tavLst>
                                        <p:tav tm="0">
                                          <p:val>
                                            <p:fltVal val="0"/>
                                          </p:val>
                                        </p:tav>
                                        <p:tav tm="100000">
                                          <p:val>
                                            <p:strVal val="#ppt_h"/>
                                          </p:val>
                                        </p:tav>
                                      </p:tavLst>
                                    </p:anim>
                                    <p:animEffect transition="in" filter="fade">
                                      <p:cBhvr>
                                        <p:cTn id="14" dur="3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867C82AC-9066-0849-A77D-62EBFE684042}"/>
              </a:ext>
            </a:extLst>
          </p:cNvPr>
          <p:cNvGrpSpPr/>
          <p:nvPr/>
        </p:nvGrpSpPr>
        <p:grpSpPr>
          <a:xfrm>
            <a:off x="3648318" y="-11435"/>
            <a:ext cx="4609679" cy="1145751"/>
            <a:chOff x="3314695" y="-11432"/>
            <a:chExt cx="4718573" cy="1145751"/>
          </a:xfrm>
        </p:grpSpPr>
        <p:sp>
          <p:nvSpPr>
            <p:cNvPr id="21" name="Round Single Corner Rectangle 20">
              <a:extLst>
                <a:ext uri="{FF2B5EF4-FFF2-40B4-BE49-F238E27FC236}">
                  <a16:creationId xmlns:a16="http://schemas.microsoft.com/office/drawing/2014/main" id="{7B252B61-66E5-AE44-B0F9-A87051BE085C}"/>
                </a:ext>
              </a:extLst>
            </p:cNvPr>
            <p:cNvSpPr/>
            <p:nvPr/>
          </p:nvSpPr>
          <p:spPr>
            <a:xfrm flipH="1">
              <a:off x="3314695" y="-11432"/>
              <a:ext cx="4718573"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2" name="TextBox 21">
              <a:extLst>
                <a:ext uri="{FF2B5EF4-FFF2-40B4-BE49-F238E27FC236}">
                  <a16:creationId xmlns:a16="http://schemas.microsoft.com/office/drawing/2014/main" id="{61042064-6992-C540-9166-E9EF83E7C1BA}"/>
                </a:ext>
              </a:extLst>
            </p:cNvPr>
            <p:cNvSpPr txBox="1"/>
            <p:nvPr/>
          </p:nvSpPr>
          <p:spPr>
            <a:xfrm>
              <a:off x="4305298" y="694812"/>
              <a:ext cx="3659902" cy="259045"/>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LES ONGLETS DE LA FICHE</a:t>
              </a: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59044"/>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GÉRER LE CONTENU DES PAGES</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pic>
        <p:nvPicPr>
          <p:cNvPr id="8" name="Picture 7">
            <a:extLst>
              <a:ext uri="{FF2B5EF4-FFF2-40B4-BE49-F238E27FC236}">
                <a16:creationId xmlns:a16="http://schemas.microsoft.com/office/drawing/2014/main" id="{4B85A52F-FA2A-AD44-B0BD-4BD0724AFF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0300" y="1451984"/>
            <a:ext cx="7095236" cy="5126616"/>
          </a:xfrm>
          <a:prstGeom prst="rect">
            <a:avLst/>
          </a:prstGeom>
        </p:spPr>
      </p:pic>
      <p:sp>
        <p:nvSpPr>
          <p:cNvPr id="23" name="Rectangle 22">
            <a:extLst>
              <a:ext uri="{FF2B5EF4-FFF2-40B4-BE49-F238E27FC236}">
                <a16:creationId xmlns:a16="http://schemas.microsoft.com/office/drawing/2014/main" id="{1233FF0E-F8F1-F04A-BE83-4AFC332B1C3C}"/>
              </a:ext>
            </a:extLst>
          </p:cNvPr>
          <p:cNvSpPr/>
          <p:nvPr/>
        </p:nvSpPr>
        <p:spPr>
          <a:xfrm>
            <a:off x="2586516" y="2437038"/>
            <a:ext cx="6633683" cy="2922362"/>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Tree>
    <p:extLst>
      <p:ext uri="{BB962C8B-B14F-4D97-AF65-F5344CB8AC3E}">
        <p14:creationId xmlns:p14="http://schemas.microsoft.com/office/powerpoint/2010/main" val="24994040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867C82AC-9066-0849-A77D-62EBFE684042}"/>
              </a:ext>
            </a:extLst>
          </p:cNvPr>
          <p:cNvGrpSpPr/>
          <p:nvPr/>
        </p:nvGrpSpPr>
        <p:grpSpPr>
          <a:xfrm>
            <a:off x="3648318" y="-11435"/>
            <a:ext cx="4609679" cy="1145751"/>
            <a:chOff x="3314695" y="-11432"/>
            <a:chExt cx="4718573" cy="1145751"/>
          </a:xfrm>
        </p:grpSpPr>
        <p:sp>
          <p:nvSpPr>
            <p:cNvPr id="21" name="Round Single Corner Rectangle 20">
              <a:extLst>
                <a:ext uri="{FF2B5EF4-FFF2-40B4-BE49-F238E27FC236}">
                  <a16:creationId xmlns:a16="http://schemas.microsoft.com/office/drawing/2014/main" id="{7B252B61-66E5-AE44-B0F9-A87051BE085C}"/>
                </a:ext>
              </a:extLst>
            </p:cNvPr>
            <p:cNvSpPr/>
            <p:nvPr/>
          </p:nvSpPr>
          <p:spPr>
            <a:xfrm flipH="1">
              <a:off x="3314695" y="-11432"/>
              <a:ext cx="4718573"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2" name="TextBox 21">
              <a:extLst>
                <a:ext uri="{FF2B5EF4-FFF2-40B4-BE49-F238E27FC236}">
                  <a16:creationId xmlns:a16="http://schemas.microsoft.com/office/drawing/2014/main" id="{61042064-6992-C540-9166-E9EF83E7C1BA}"/>
                </a:ext>
              </a:extLst>
            </p:cNvPr>
            <p:cNvSpPr txBox="1"/>
            <p:nvPr/>
          </p:nvSpPr>
          <p:spPr>
            <a:xfrm>
              <a:off x="4305298" y="694812"/>
              <a:ext cx="3659902" cy="259045"/>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LES ONGLETS DE LA FICHE</a:t>
              </a: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59044"/>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GÉRER LE CONTENU DES PAGES</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pic>
        <p:nvPicPr>
          <p:cNvPr id="8" name="Picture 7">
            <a:extLst>
              <a:ext uri="{FF2B5EF4-FFF2-40B4-BE49-F238E27FC236}">
                <a16:creationId xmlns:a16="http://schemas.microsoft.com/office/drawing/2014/main" id="{4B85A52F-FA2A-AD44-B0BD-4BD0724AFF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0300" y="1451984"/>
            <a:ext cx="7095236" cy="5126616"/>
          </a:xfrm>
          <a:prstGeom prst="rect">
            <a:avLst/>
          </a:prstGeom>
        </p:spPr>
      </p:pic>
      <p:sp>
        <p:nvSpPr>
          <p:cNvPr id="23" name="Rectangle 22">
            <a:extLst>
              <a:ext uri="{FF2B5EF4-FFF2-40B4-BE49-F238E27FC236}">
                <a16:creationId xmlns:a16="http://schemas.microsoft.com/office/drawing/2014/main" id="{1233FF0E-F8F1-F04A-BE83-4AFC332B1C3C}"/>
              </a:ext>
            </a:extLst>
          </p:cNvPr>
          <p:cNvSpPr/>
          <p:nvPr/>
        </p:nvSpPr>
        <p:spPr>
          <a:xfrm>
            <a:off x="2586516" y="5321300"/>
            <a:ext cx="6633683" cy="1257300"/>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14" name="Rectangle 13">
            <a:extLst>
              <a:ext uri="{FF2B5EF4-FFF2-40B4-BE49-F238E27FC236}">
                <a16:creationId xmlns:a16="http://schemas.microsoft.com/office/drawing/2014/main" id="{594EFCA6-3E8D-44C1-9D92-CCA1FAD4F1FA}"/>
              </a:ext>
            </a:extLst>
          </p:cNvPr>
          <p:cNvSpPr/>
          <p:nvPr/>
        </p:nvSpPr>
        <p:spPr>
          <a:xfrm>
            <a:off x="6095999" y="1483360"/>
            <a:ext cx="396241" cy="182880"/>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Tree>
    <p:extLst>
      <p:ext uri="{BB962C8B-B14F-4D97-AF65-F5344CB8AC3E}">
        <p14:creationId xmlns:p14="http://schemas.microsoft.com/office/powerpoint/2010/main" val="17936334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CFC502-4769-CA4E-AF47-A45B3A50CE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2722" y="1492575"/>
            <a:ext cx="6960870" cy="4917186"/>
          </a:xfrm>
          <a:prstGeom prst="rect">
            <a:avLst/>
          </a:prstGeom>
        </p:spPr>
      </p:pic>
      <p:grpSp>
        <p:nvGrpSpPr>
          <p:cNvPr id="17" name="Group 16">
            <a:extLst>
              <a:ext uri="{FF2B5EF4-FFF2-40B4-BE49-F238E27FC236}">
                <a16:creationId xmlns:a16="http://schemas.microsoft.com/office/drawing/2014/main" id="{867C82AC-9066-0849-A77D-62EBFE684042}"/>
              </a:ext>
            </a:extLst>
          </p:cNvPr>
          <p:cNvGrpSpPr/>
          <p:nvPr/>
        </p:nvGrpSpPr>
        <p:grpSpPr>
          <a:xfrm>
            <a:off x="3648318" y="-11435"/>
            <a:ext cx="4609679" cy="1145751"/>
            <a:chOff x="3314695" y="-11432"/>
            <a:chExt cx="4718573" cy="1145751"/>
          </a:xfrm>
        </p:grpSpPr>
        <p:sp>
          <p:nvSpPr>
            <p:cNvPr id="21" name="Round Single Corner Rectangle 20">
              <a:extLst>
                <a:ext uri="{FF2B5EF4-FFF2-40B4-BE49-F238E27FC236}">
                  <a16:creationId xmlns:a16="http://schemas.microsoft.com/office/drawing/2014/main" id="{7B252B61-66E5-AE44-B0F9-A87051BE085C}"/>
                </a:ext>
              </a:extLst>
            </p:cNvPr>
            <p:cNvSpPr/>
            <p:nvPr/>
          </p:nvSpPr>
          <p:spPr>
            <a:xfrm flipH="1">
              <a:off x="3314695" y="-11432"/>
              <a:ext cx="4718573"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2" name="TextBox 21">
              <a:extLst>
                <a:ext uri="{FF2B5EF4-FFF2-40B4-BE49-F238E27FC236}">
                  <a16:creationId xmlns:a16="http://schemas.microsoft.com/office/drawing/2014/main" id="{61042064-6992-C540-9166-E9EF83E7C1BA}"/>
                </a:ext>
              </a:extLst>
            </p:cNvPr>
            <p:cNvSpPr txBox="1"/>
            <p:nvPr/>
          </p:nvSpPr>
          <p:spPr>
            <a:xfrm>
              <a:off x="4305298" y="694812"/>
              <a:ext cx="3659902" cy="259045"/>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LES ONGLETS DE LA FICHE</a:t>
              </a: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59044"/>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GÉRER LE CONTENU DES PAGES</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sp>
        <p:nvSpPr>
          <p:cNvPr id="23" name="Rectangle 22">
            <a:extLst>
              <a:ext uri="{FF2B5EF4-FFF2-40B4-BE49-F238E27FC236}">
                <a16:creationId xmlns:a16="http://schemas.microsoft.com/office/drawing/2014/main" id="{1233FF0E-F8F1-F04A-BE83-4AFC332B1C3C}"/>
              </a:ext>
            </a:extLst>
          </p:cNvPr>
          <p:cNvSpPr/>
          <p:nvPr/>
        </p:nvSpPr>
        <p:spPr>
          <a:xfrm>
            <a:off x="2586516" y="1492575"/>
            <a:ext cx="6633683" cy="1618925"/>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Tree>
    <p:extLst>
      <p:ext uri="{BB962C8B-B14F-4D97-AF65-F5344CB8AC3E}">
        <p14:creationId xmlns:p14="http://schemas.microsoft.com/office/powerpoint/2010/main" val="34397730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CFC502-4769-CA4E-AF47-A45B3A50CE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2722" y="1492575"/>
            <a:ext cx="6960870" cy="4917186"/>
          </a:xfrm>
          <a:prstGeom prst="rect">
            <a:avLst/>
          </a:prstGeom>
        </p:spPr>
      </p:pic>
      <p:grpSp>
        <p:nvGrpSpPr>
          <p:cNvPr id="17" name="Group 16">
            <a:extLst>
              <a:ext uri="{FF2B5EF4-FFF2-40B4-BE49-F238E27FC236}">
                <a16:creationId xmlns:a16="http://schemas.microsoft.com/office/drawing/2014/main" id="{867C82AC-9066-0849-A77D-62EBFE684042}"/>
              </a:ext>
            </a:extLst>
          </p:cNvPr>
          <p:cNvGrpSpPr/>
          <p:nvPr/>
        </p:nvGrpSpPr>
        <p:grpSpPr>
          <a:xfrm>
            <a:off x="3648318" y="-11435"/>
            <a:ext cx="4609679" cy="1145751"/>
            <a:chOff x="3314695" y="-11432"/>
            <a:chExt cx="4718573" cy="1145751"/>
          </a:xfrm>
        </p:grpSpPr>
        <p:sp>
          <p:nvSpPr>
            <p:cNvPr id="21" name="Round Single Corner Rectangle 20">
              <a:extLst>
                <a:ext uri="{FF2B5EF4-FFF2-40B4-BE49-F238E27FC236}">
                  <a16:creationId xmlns:a16="http://schemas.microsoft.com/office/drawing/2014/main" id="{7B252B61-66E5-AE44-B0F9-A87051BE085C}"/>
                </a:ext>
              </a:extLst>
            </p:cNvPr>
            <p:cNvSpPr/>
            <p:nvPr/>
          </p:nvSpPr>
          <p:spPr>
            <a:xfrm flipH="1">
              <a:off x="3314695" y="-11432"/>
              <a:ext cx="4718573"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2" name="TextBox 21">
              <a:extLst>
                <a:ext uri="{FF2B5EF4-FFF2-40B4-BE49-F238E27FC236}">
                  <a16:creationId xmlns:a16="http://schemas.microsoft.com/office/drawing/2014/main" id="{61042064-6992-C540-9166-E9EF83E7C1BA}"/>
                </a:ext>
              </a:extLst>
            </p:cNvPr>
            <p:cNvSpPr txBox="1"/>
            <p:nvPr/>
          </p:nvSpPr>
          <p:spPr>
            <a:xfrm>
              <a:off x="4305298" y="694812"/>
              <a:ext cx="3659902" cy="259045"/>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LES ONGLETS DE LA FICHE</a:t>
              </a: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59044"/>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GÉRER LE CONTENU DES PAGES</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sp>
        <p:nvSpPr>
          <p:cNvPr id="23" name="Rectangle 22">
            <a:extLst>
              <a:ext uri="{FF2B5EF4-FFF2-40B4-BE49-F238E27FC236}">
                <a16:creationId xmlns:a16="http://schemas.microsoft.com/office/drawing/2014/main" id="{1233FF0E-F8F1-F04A-BE83-4AFC332B1C3C}"/>
              </a:ext>
            </a:extLst>
          </p:cNvPr>
          <p:cNvSpPr/>
          <p:nvPr/>
        </p:nvSpPr>
        <p:spPr>
          <a:xfrm>
            <a:off x="2586516" y="3141705"/>
            <a:ext cx="6633683" cy="1214395"/>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Tree>
    <p:extLst>
      <p:ext uri="{BB962C8B-B14F-4D97-AF65-F5344CB8AC3E}">
        <p14:creationId xmlns:p14="http://schemas.microsoft.com/office/powerpoint/2010/main" val="25795621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CFC502-4769-CA4E-AF47-A45B3A50CE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2722" y="1492575"/>
            <a:ext cx="6960870" cy="4917186"/>
          </a:xfrm>
          <a:prstGeom prst="rect">
            <a:avLst/>
          </a:prstGeom>
        </p:spPr>
      </p:pic>
      <p:grpSp>
        <p:nvGrpSpPr>
          <p:cNvPr id="17" name="Group 16">
            <a:extLst>
              <a:ext uri="{FF2B5EF4-FFF2-40B4-BE49-F238E27FC236}">
                <a16:creationId xmlns:a16="http://schemas.microsoft.com/office/drawing/2014/main" id="{867C82AC-9066-0849-A77D-62EBFE684042}"/>
              </a:ext>
            </a:extLst>
          </p:cNvPr>
          <p:cNvGrpSpPr/>
          <p:nvPr/>
        </p:nvGrpSpPr>
        <p:grpSpPr>
          <a:xfrm>
            <a:off x="3648318" y="-11435"/>
            <a:ext cx="4609679" cy="1145751"/>
            <a:chOff x="3314695" y="-11432"/>
            <a:chExt cx="4718573" cy="1145751"/>
          </a:xfrm>
        </p:grpSpPr>
        <p:sp>
          <p:nvSpPr>
            <p:cNvPr id="21" name="Round Single Corner Rectangle 20">
              <a:extLst>
                <a:ext uri="{FF2B5EF4-FFF2-40B4-BE49-F238E27FC236}">
                  <a16:creationId xmlns:a16="http://schemas.microsoft.com/office/drawing/2014/main" id="{7B252B61-66E5-AE44-B0F9-A87051BE085C}"/>
                </a:ext>
              </a:extLst>
            </p:cNvPr>
            <p:cNvSpPr/>
            <p:nvPr/>
          </p:nvSpPr>
          <p:spPr>
            <a:xfrm flipH="1">
              <a:off x="3314695" y="-11432"/>
              <a:ext cx="4718573"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2" name="TextBox 21">
              <a:extLst>
                <a:ext uri="{FF2B5EF4-FFF2-40B4-BE49-F238E27FC236}">
                  <a16:creationId xmlns:a16="http://schemas.microsoft.com/office/drawing/2014/main" id="{61042064-6992-C540-9166-E9EF83E7C1BA}"/>
                </a:ext>
              </a:extLst>
            </p:cNvPr>
            <p:cNvSpPr txBox="1"/>
            <p:nvPr/>
          </p:nvSpPr>
          <p:spPr>
            <a:xfrm>
              <a:off x="4305298" y="694812"/>
              <a:ext cx="3659902" cy="259045"/>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LES ONGLETS DE LA FICHE</a:t>
              </a: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59044"/>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GÉRER LE CONTENU DES PAGES</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sp>
        <p:nvSpPr>
          <p:cNvPr id="23" name="Rectangle 22">
            <a:extLst>
              <a:ext uri="{FF2B5EF4-FFF2-40B4-BE49-F238E27FC236}">
                <a16:creationId xmlns:a16="http://schemas.microsoft.com/office/drawing/2014/main" id="{1233FF0E-F8F1-F04A-BE83-4AFC332B1C3C}"/>
              </a:ext>
            </a:extLst>
          </p:cNvPr>
          <p:cNvSpPr/>
          <p:nvPr/>
        </p:nvSpPr>
        <p:spPr>
          <a:xfrm>
            <a:off x="2586516" y="4343399"/>
            <a:ext cx="6633683" cy="2066361"/>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Tree>
    <p:extLst>
      <p:ext uri="{BB962C8B-B14F-4D97-AF65-F5344CB8AC3E}">
        <p14:creationId xmlns:p14="http://schemas.microsoft.com/office/powerpoint/2010/main" val="18045480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867C82AC-9066-0849-A77D-62EBFE684042}"/>
              </a:ext>
            </a:extLst>
          </p:cNvPr>
          <p:cNvGrpSpPr/>
          <p:nvPr/>
        </p:nvGrpSpPr>
        <p:grpSpPr>
          <a:xfrm>
            <a:off x="3648318" y="-11435"/>
            <a:ext cx="4609679" cy="1145751"/>
            <a:chOff x="3314695" y="-11432"/>
            <a:chExt cx="4718573" cy="1145751"/>
          </a:xfrm>
        </p:grpSpPr>
        <p:sp>
          <p:nvSpPr>
            <p:cNvPr id="21" name="Round Single Corner Rectangle 20">
              <a:extLst>
                <a:ext uri="{FF2B5EF4-FFF2-40B4-BE49-F238E27FC236}">
                  <a16:creationId xmlns:a16="http://schemas.microsoft.com/office/drawing/2014/main" id="{7B252B61-66E5-AE44-B0F9-A87051BE085C}"/>
                </a:ext>
              </a:extLst>
            </p:cNvPr>
            <p:cNvSpPr/>
            <p:nvPr/>
          </p:nvSpPr>
          <p:spPr>
            <a:xfrm flipH="1">
              <a:off x="3314695" y="-11432"/>
              <a:ext cx="4718573"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2" name="TextBox 21">
              <a:extLst>
                <a:ext uri="{FF2B5EF4-FFF2-40B4-BE49-F238E27FC236}">
                  <a16:creationId xmlns:a16="http://schemas.microsoft.com/office/drawing/2014/main" id="{61042064-6992-C540-9166-E9EF83E7C1BA}"/>
                </a:ext>
              </a:extLst>
            </p:cNvPr>
            <p:cNvSpPr txBox="1"/>
            <p:nvPr/>
          </p:nvSpPr>
          <p:spPr>
            <a:xfrm>
              <a:off x="4305298" y="694812"/>
              <a:ext cx="3659902" cy="259045"/>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LES ONGLETS DE LA </a:t>
              </a:r>
            </a:p>
          </p:txBody>
        </p:sp>
      </p:grpSp>
      <p:grpSp>
        <p:nvGrpSpPr>
          <p:cNvPr id="14" name="Group 13">
            <a:extLst>
              <a:ext uri="{FF2B5EF4-FFF2-40B4-BE49-F238E27FC236}">
                <a16:creationId xmlns:a16="http://schemas.microsoft.com/office/drawing/2014/main" id="{CBD9A185-9EAF-6548-AFCE-24E290EA49E3}"/>
              </a:ext>
            </a:extLst>
          </p:cNvPr>
          <p:cNvGrpSpPr/>
          <p:nvPr/>
        </p:nvGrpSpPr>
        <p:grpSpPr>
          <a:xfrm>
            <a:off x="3648315" y="-11435"/>
            <a:ext cx="3946284" cy="1145751"/>
            <a:chOff x="3314693" y="-11432"/>
            <a:chExt cx="4039507" cy="1145751"/>
          </a:xfrm>
        </p:grpSpPr>
        <p:sp>
          <p:nvSpPr>
            <p:cNvPr id="15" name="Round Single Corner Rectangle 14">
              <a:extLst>
                <a:ext uri="{FF2B5EF4-FFF2-40B4-BE49-F238E27FC236}">
                  <a16:creationId xmlns:a16="http://schemas.microsoft.com/office/drawing/2014/main" id="{61C5BEA1-C4FF-D344-A7B2-61F06124042D}"/>
                </a:ext>
              </a:extLst>
            </p:cNvPr>
            <p:cNvSpPr/>
            <p:nvPr/>
          </p:nvSpPr>
          <p:spPr>
            <a:xfrm flipH="1">
              <a:off x="3314693" y="-11432"/>
              <a:ext cx="4039507"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16" name="TextBox 15">
              <a:extLst>
                <a:ext uri="{FF2B5EF4-FFF2-40B4-BE49-F238E27FC236}">
                  <a16:creationId xmlns:a16="http://schemas.microsoft.com/office/drawing/2014/main" id="{24FB24A0-0303-1045-A49B-B54B24459134}"/>
                </a:ext>
              </a:extLst>
            </p:cNvPr>
            <p:cNvSpPr txBox="1"/>
            <p:nvPr/>
          </p:nvSpPr>
          <p:spPr>
            <a:xfrm>
              <a:off x="4305298" y="694812"/>
              <a:ext cx="2736903" cy="259045"/>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LA FICHE ACTUALITÉ</a:t>
              </a: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59044"/>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GÉRER LE CONTENU DES PAGES</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pic>
        <p:nvPicPr>
          <p:cNvPr id="23" name="Picture 7">
            <a:extLst>
              <a:ext uri="{FF2B5EF4-FFF2-40B4-BE49-F238E27FC236}">
                <a16:creationId xmlns:a16="http://schemas.microsoft.com/office/drawing/2014/main" id="{5AD2A2CC-B5C1-3147-914D-06F5058C9B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1276" y="1406208"/>
            <a:ext cx="6617166" cy="4253512"/>
          </a:xfrm>
          <a:prstGeom prst="rect">
            <a:avLst/>
          </a:prstGeom>
        </p:spPr>
      </p:pic>
      <p:pic>
        <p:nvPicPr>
          <p:cNvPr id="11" name="Picture 10">
            <a:extLst>
              <a:ext uri="{FF2B5EF4-FFF2-40B4-BE49-F238E27FC236}">
                <a16:creationId xmlns:a16="http://schemas.microsoft.com/office/drawing/2014/main" id="{C91522CA-8870-D541-A458-554F06825C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635" y="1439863"/>
            <a:ext cx="6037360" cy="5087937"/>
          </a:xfrm>
          <a:prstGeom prst="rect">
            <a:avLst/>
          </a:prstGeom>
        </p:spPr>
      </p:pic>
      <p:sp>
        <p:nvSpPr>
          <p:cNvPr id="24" name="Rectangle 23">
            <a:extLst>
              <a:ext uri="{FF2B5EF4-FFF2-40B4-BE49-F238E27FC236}">
                <a16:creationId xmlns:a16="http://schemas.microsoft.com/office/drawing/2014/main" id="{39A1AA44-0813-45EE-8493-1BEE9A00125E}"/>
              </a:ext>
            </a:extLst>
          </p:cNvPr>
          <p:cNvSpPr/>
          <p:nvPr/>
        </p:nvSpPr>
        <p:spPr>
          <a:xfrm>
            <a:off x="656313" y="1439863"/>
            <a:ext cx="847367" cy="331562"/>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Tree>
    <p:extLst>
      <p:ext uri="{BB962C8B-B14F-4D97-AF65-F5344CB8AC3E}">
        <p14:creationId xmlns:p14="http://schemas.microsoft.com/office/powerpoint/2010/main" val="3051324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1" decel="50000" fill="hold" nodeType="withEffect">
                                  <p:stCondLst>
                                    <p:cond delay="0"/>
                                  </p:stCondLst>
                                  <p:childTnLst>
                                    <p:anim calcmode="lin" valueType="num">
                                      <p:cBhvr additive="base">
                                        <p:cTn id="6" dur="200"/>
                                        <p:tgtEl>
                                          <p:spTgt spid="17"/>
                                        </p:tgtEl>
                                        <p:attrNameLst>
                                          <p:attrName>ppt_x</p:attrName>
                                        </p:attrNameLst>
                                      </p:cBhvr>
                                      <p:tavLst>
                                        <p:tav tm="0">
                                          <p:val>
                                            <p:strVal val="ppt_x"/>
                                          </p:val>
                                        </p:tav>
                                        <p:tav tm="100000">
                                          <p:val>
                                            <p:strVal val="ppt_x"/>
                                          </p:val>
                                        </p:tav>
                                      </p:tavLst>
                                    </p:anim>
                                    <p:anim calcmode="lin" valueType="num">
                                      <p:cBhvr additive="base">
                                        <p:cTn id="7" dur="200"/>
                                        <p:tgtEl>
                                          <p:spTgt spid="17"/>
                                        </p:tgtEl>
                                        <p:attrNameLst>
                                          <p:attrName>ppt_y</p:attrName>
                                        </p:attrNameLst>
                                      </p:cBhvr>
                                      <p:tavLst>
                                        <p:tav tm="0">
                                          <p:val>
                                            <p:strVal val="ppt_y"/>
                                          </p:val>
                                        </p:tav>
                                        <p:tav tm="100000">
                                          <p:val>
                                            <p:strVal val="0-ppt_h/2"/>
                                          </p:val>
                                        </p:tav>
                                      </p:tavLst>
                                    </p:anim>
                                    <p:set>
                                      <p:cBhvr>
                                        <p:cTn id="8" dur="1" fill="hold">
                                          <p:stCondLst>
                                            <p:cond delay="199"/>
                                          </p:stCondLst>
                                        </p:cTn>
                                        <p:tgtEl>
                                          <p:spTgt spid="17"/>
                                        </p:tgtEl>
                                        <p:attrNameLst>
                                          <p:attrName>style.visibility</p:attrName>
                                        </p:attrNameLst>
                                      </p:cBhvr>
                                      <p:to>
                                        <p:strVal val="hidden"/>
                                      </p:to>
                                    </p:set>
                                  </p:childTnLst>
                                </p:cTn>
                              </p:par>
                              <p:par>
                                <p:cTn id="9" presetID="2" presetClass="entr" presetSubtype="1" decel="5000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CBD9A185-9EAF-6548-AFCE-24E290EA49E3}"/>
              </a:ext>
            </a:extLst>
          </p:cNvPr>
          <p:cNvGrpSpPr/>
          <p:nvPr/>
        </p:nvGrpSpPr>
        <p:grpSpPr>
          <a:xfrm>
            <a:off x="3648315" y="-11435"/>
            <a:ext cx="3946284" cy="1145751"/>
            <a:chOff x="3314693" y="-11432"/>
            <a:chExt cx="4039507" cy="1145751"/>
          </a:xfrm>
        </p:grpSpPr>
        <p:sp>
          <p:nvSpPr>
            <p:cNvPr id="15" name="Round Single Corner Rectangle 14">
              <a:extLst>
                <a:ext uri="{FF2B5EF4-FFF2-40B4-BE49-F238E27FC236}">
                  <a16:creationId xmlns:a16="http://schemas.microsoft.com/office/drawing/2014/main" id="{61C5BEA1-C4FF-D344-A7B2-61F06124042D}"/>
                </a:ext>
              </a:extLst>
            </p:cNvPr>
            <p:cNvSpPr/>
            <p:nvPr/>
          </p:nvSpPr>
          <p:spPr>
            <a:xfrm flipH="1">
              <a:off x="3314693" y="-11432"/>
              <a:ext cx="4039507"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16" name="TextBox 15">
              <a:extLst>
                <a:ext uri="{FF2B5EF4-FFF2-40B4-BE49-F238E27FC236}">
                  <a16:creationId xmlns:a16="http://schemas.microsoft.com/office/drawing/2014/main" id="{24FB24A0-0303-1045-A49B-B54B24459134}"/>
                </a:ext>
              </a:extLst>
            </p:cNvPr>
            <p:cNvSpPr txBox="1"/>
            <p:nvPr/>
          </p:nvSpPr>
          <p:spPr>
            <a:xfrm>
              <a:off x="4305298" y="694812"/>
              <a:ext cx="2736903" cy="259045"/>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LA FICHE ACTUALITÉ</a:t>
              </a: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59044"/>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GÉRER LE CONTENU DES PAGES</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sp>
        <p:nvSpPr>
          <p:cNvPr id="24" name="Rectangle 23">
            <a:extLst>
              <a:ext uri="{FF2B5EF4-FFF2-40B4-BE49-F238E27FC236}">
                <a16:creationId xmlns:a16="http://schemas.microsoft.com/office/drawing/2014/main" id="{C478E389-BDAD-F440-975A-CA54D68E5FB9}"/>
              </a:ext>
            </a:extLst>
          </p:cNvPr>
          <p:cNvSpPr/>
          <p:nvPr/>
        </p:nvSpPr>
        <p:spPr>
          <a:xfrm>
            <a:off x="3486933" y="1362640"/>
            <a:ext cx="1351767" cy="328139"/>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pic>
        <p:nvPicPr>
          <p:cNvPr id="17" name="Picture 7">
            <a:extLst>
              <a:ext uri="{FF2B5EF4-FFF2-40B4-BE49-F238E27FC236}">
                <a16:creationId xmlns:a16="http://schemas.microsoft.com/office/drawing/2014/main" id="{5AD2A2CC-B5C1-3147-914D-06F5058C9B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6644" y="1362640"/>
            <a:ext cx="6511007" cy="4185273"/>
          </a:xfrm>
          <a:prstGeom prst="rect">
            <a:avLst/>
          </a:prstGeom>
        </p:spPr>
      </p:pic>
      <p:pic>
        <p:nvPicPr>
          <p:cNvPr id="7" name="Picture 6">
            <a:extLst>
              <a:ext uri="{FF2B5EF4-FFF2-40B4-BE49-F238E27FC236}">
                <a16:creationId xmlns:a16="http://schemas.microsoft.com/office/drawing/2014/main" id="{4B04063E-B6B8-BD4B-A47A-B95E5F51B2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099" y="1314775"/>
            <a:ext cx="6978701" cy="5281369"/>
          </a:xfrm>
          <a:prstGeom prst="rect">
            <a:avLst/>
          </a:prstGeom>
        </p:spPr>
      </p:pic>
    </p:spTree>
    <p:extLst>
      <p:ext uri="{BB962C8B-B14F-4D97-AF65-F5344CB8AC3E}">
        <p14:creationId xmlns:p14="http://schemas.microsoft.com/office/powerpoint/2010/main" val="1112950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97579958-4C27-FD4C-A491-7B9C51812A30}"/>
              </a:ext>
            </a:extLst>
          </p:cNvPr>
          <p:cNvGrpSpPr/>
          <p:nvPr/>
        </p:nvGrpSpPr>
        <p:grpSpPr>
          <a:xfrm>
            <a:off x="3314700" y="-11432"/>
            <a:ext cx="4445000" cy="1145751"/>
            <a:chOff x="3314700" y="-11432"/>
            <a:chExt cx="4445000" cy="1145751"/>
          </a:xfrm>
        </p:grpSpPr>
        <p:sp>
          <p:nvSpPr>
            <p:cNvPr id="24" name="Round Single Corner Rectangle 23">
              <a:extLst>
                <a:ext uri="{FF2B5EF4-FFF2-40B4-BE49-F238E27FC236}">
                  <a16:creationId xmlns:a16="http://schemas.microsoft.com/office/drawing/2014/main" id="{2BF9E61E-6891-E341-8AC1-D3AA428AAF6A}"/>
                </a:ext>
              </a:extLst>
            </p:cNvPr>
            <p:cNvSpPr/>
            <p:nvPr/>
          </p:nvSpPr>
          <p:spPr>
            <a:xfrm flipH="1">
              <a:off x="3314700" y="-11432"/>
              <a:ext cx="4445000"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F67C2A3C-2F9D-2C4A-89CF-F333543EA99E}"/>
                </a:ext>
              </a:extLst>
            </p:cNvPr>
            <p:cNvSpPr txBox="1"/>
            <p:nvPr/>
          </p:nvSpPr>
          <p:spPr>
            <a:xfrm>
              <a:off x="4305300" y="694812"/>
              <a:ext cx="3265932" cy="259045"/>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ACCÈS EN FRONT OFFICE</a:t>
              </a:r>
            </a:p>
          </p:txBody>
        </p:sp>
      </p:grpSp>
      <p:grpSp>
        <p:nvGrpSpPr>
          <p:cNvPr id="16" name="Group 15">
            <a:extLst>
              <a:ext uri="{FF2B5EF4-FFF2-40B4-BE49-F238E27FC236}">
                <a16:creationId xmlns:a16="http://schemas.microsoft.com/office/drawing/2014/main" id="{C123EF22-82B8-1D49-86D8-0F18D90AFCC5}"/>
              </a:ext>
            </a:extLst>
          </p:cNvPr>
          <p:cNvGrpSpPr/>
          <p:nvPr/>
        </p:nvGrpSpPr>
        <p:grpSpPr>
          <a:xfrm>
            <a:off x="3633216" y="-11432"/>
            <a:ext cx="3123951" cy="1145751"/>
            <a:chOff x="3314700" y="-11432"/>
            <a:chExt cx="4256532" cy="1145751"/>
          </a:xfrm>
        </p:grpSpPr>
        <p:sp>
          <p:nvSpPr>
            <p:cNvPr id="8" name="Round Single Corner Rectangle 7">
              <a:extLst>
                <a:ext uri="{FF2B5EF4-FFF2-40B4-BE49-F238E27FC236}">
                  <a16:creationId xmlns:a16="http://schemas.microsoft.com/office/drawing/2014/main" id="{23AE3B82-A6D9-C846-8D9F-CBFB31AF0296}"/>
                </a:ext>
              </a:extLst>
            </p:cNvPr>
            <p:cNvSpPr/>
            <p:nvPr/>
          </p:nvSpPr>
          <p:spPr>
            <a:xfrm flipH="1">
              <a:off x="3314700" y="-11432"/>
              <a:ext cx="4256532"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11" name="TextBox 10">
              <a:extLst>
                <a:ext uri="{FF2B5EF4-FFF2-40B4-BE49-F238E27FC236}">
                  <a16:creationId xmlns:a16="http://schemas.microsoft.com/office/drawing/2014/main" id="{1B3DC0AB-D0BD-4342-9C2D-B55BC32D91D9}"/>
                </a:ext>
              </a:extLst>
            </p:cNvPr>
            <p:cNvSpPr txBox="1"/>
            <p:nvPr/>
          </p:nvSpPr>
          <p:spPr>
            <a:xfrm>
              <a:off x="4305300" y="694812"/>
              <a:ext cx="3151632" cy="274370"/>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PRÉSENTATION</a:t>
              </a:r>
            </a:p>
          </p:txBody>
        </p:sp>
      </p:grpSp>
      <p:grpSp>
        <p:nvGrpSpPr>
          <p:cNvPr id="15" name="Group 14">
            <a:extLst>
              <a:ext uri="{FF2B5EF4-FFF2-40B4-BE49-F238E27FC236}">
                <a16:creationId xmlns:a16="http://schemas.microsoft.com/office/drawing/2014/main" id="{CB4735CF-0A3A-3548-8991-46C2CDC509C6}"/>
              </a:ext>
            </a:extLst>
          </p:cNvPr>
          <p:cNvGrpSpPr/>
          <p:nvPr/>
        </p:nvGrpSpPr>
        <p:grpSpPr>
          <a:xfrm>
            <a:off x="0" y="1"/>
            <a:ext cx="4142232" cy="1134318"/>
            <a:chOff x="0" y="1"/>
            <a:chExt cx="4142232" cy="1134318"/>
          </a:xfrm>
        </p:grpSpPr>
        <p:sp>
          <p:nvSpPr>
            <p:cNvPr id="7" name="Round Single Corner Rectangle 6">
              <a:extLst>
                <a:ext uri="{FF2B5EF4-FFF2-40B4-BE49-F238E27FC236}">
                  <a16:creationId xmlns:a16="http://schemas.microsoft.com/office/drawing/2014/main" id="{2482A2DE-F7CD-8446-8913-7D39966F55F1}"/>
                </a:ext>
              </a:extLst>
            </p:cNvPr>
            <p:cNvSpPr/>
            <p:nvPr/>
          </p:nvSpPr>
          <p:spPr>
            <a:xfrm flipH="1">
              <a:off x="0" y="1"/>
              <a:ext cx="414223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10" name="TextBox 9">
              <a:extLst>
                <a:ext uri="{FF2B5EF4-FFF2-40B4-BE49-F238E27FC236}">
                  <a16:creationId xmlns:a16="http://schemas.microsoft.com/office/drawing/2014/main" id="{2F79B224-C71B-8D40-B28C-30748D78475C}"/>
                </a:ext>
              </a:extLst>
            </p:cNvPr>
            <p:cNvSpPr txBox="1"/>
            <p:nvPr/>
          </p:nvSpPr>
          <p:spPr>
            <a:xfrm>
              <a:off x="0" y="694812"/>
              <a:ext cx="3962400" cy="274434"/>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SE CONNECTER À L’INTERFACE</a:t>
              </a:r>
            </a:p>
          </p:txBody>
        </p:sp>
      </p:grpSp>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pic>
        <p:nvPicPr>
          <p:cNvPr id="12" name="Picture 11">
            <a:extLst>
              <a:ext uri="{FF2B5EF4-FFF2-40B4-BE49-F238E27FC236}">
                <a16:creationId xmlns:a16="http://schemas.microsoft.com/office/drawing/2014/main" id="{3CE573A1-3E85-2F41-990A-8858FD08CB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0918" y="1314781"/>
            <a:ext cx="7581900" cy="5415643"/>
          </a:xfrm>
          <a:prstGeom prst="rect">
            <a:avLst/>
          </a:prstGeom>
        </p:spPr>
      </p:pic>
      <p:sp>
        <p:nvSpPr>
          <p:cNvPr id="14" name="Rectangle 13">
            <a:extLst>
              <a:ext uri="{FF2B5EF4-FFF2-40B4-BE49-F238E27FC236}">
                <a16:creationId xmlns:a16="http://schemas.microsoft.com/office/drawing/2014/main" id="{FFB0364A-966D-4547-B7AB-9FCC022EBB19}"/>
              </a:ext>
            </a:extLst>
          </p:cNvPr>
          <p:cNvSpPr/>
          <p:nvPr/>
        </p:nvSpPr>
        <p:spPr>
          <a:xfrm>
            <a:off x="2165094" y="1307693"/>
            <a:ext cx="4880747" cy="478577"/>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TextBox 16">
            <a:extLst>
              <a:ext uri="{FF2B5EF4-FFF2-40B4-BE49-F238E27FC236}">
                <a16:creationId xmlns:a16="http://schemas.microsoft.com/office/drawing/2014/main" id="{17A673CC-5B78-834E-BCE9-FFC61A619313}"/>
              </a:ext>
            </a:extLst>
          </p:cNvPr>
          <p:cNvSpPr txBox="1"/>
          <p:nvPr/>
        </p:nvSpPr>
        <p:spPr>
          <a:xfrm>
            <a:off x="1234027" y="1377704"/>
            <a:ext cx="837089" cy="338554"/>
          </a:xfrm>
          <a:prstGeom prst="rect">
            <a:avLst/>
          </a:prstGeom>
          <a:noFill/>
        </p:spPr>
        <p:txBody>
          <a:bodyPr wrap="none" rtlCol="0">
            <a:spAutoFit/>
          </a:bodyPr>
          <a:lstStyle/>
          <a:p>
            <a:r>
              <a:rPr lang="fr-FR" sz="1600" dirty="0">
                <a:solidFill>
                  <a:srgbClr val="1E516E"/>
                </a:solidFill>
                <a:latin typeface="Montserrat" pitchFamily="2" charset="77"/>
              </a:rPr>
              <a:t>Zone 1</a:t>
            </a:r>
          </a:p>
        </p:txBody>
      </p:sp>
    </p:spTree>
    <p:extLst>
      <p:ext uri="{BB962C8B-B14F-4D97-AF65-F5344CB8AC3E}">
        <p14:creationId xmlns:p14="http://schemas.microsoft.com/office/powerpoint/2010/main" val="3615678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xit" presetSubtype="1" decel="50000" fill="hold" nodeType="withEffect">
                                  <p:stCondLst>
                                    <p:cond delay="0"/>
                                  </p:stCondLst>
                                  <p:childTnLst>
                                    <p:anim calcmode="lin" valueType="num">
                                      <p:cBhvr additive="base">
                                        <p:cTn id="10" dur="200"/>
                                        <p:tgtEl>
                                          <p:spTgt spid="23"/>
                                        </p:tgtEl>
                                        <p:attrNameLst>
                                          <p:attrName>ppt_x</p:attrName>
                                        </p:attrNameLst>
                                      </p:cBhvr>
                                      <p:tavLst>
                                        <p:tav tm="0">
                                          <p:val>
                                            <p:strVal val="ppt_x"/>
                                          </p:val>
                                        </p:tav>
                                        <p:tav tm="100000">
                                          <p:val>
                                            <p:strVal val="ppt_x"/>
                                          </p:val>
                                        </p:tav>
                                      </p:tavLst>
                                    </p:anim>
                                    <p:anim calcmode="lin" valueType="num">
                                      <p:cBhvr additive="base">
                                        <p:cTn id="11" dur="200"/>
                                        <p:tgtEl>
                                          <p:spTgt spid="23"/>
                                        </p:tgtEl>
                                        <p:attrNameLst>
                                          <p:attrName>ppt_y</p:attrName>
                                        </p:attrNameLst>
                                      </p:cBhvr>
                                      <p:tavLst>
                                        <p:tav tm="0">
                                          <p:val>
                                            <p:strVal val="ppt_y"/>
                                          </p:val>
                                        </p:tav>
                                        <p:tav tm="100000">
                                          <p:val>
                                            <p:strVal val="0-ppt_h/2"/>
                                          </p:val>
                                        </p:tav>
                                      </p:tavLst>
                                    </p:anim>
                                    <p:set>
                                      <p:cBhvr>
                                        <p:cTn id="12" dur="1" fill="hold">
                                          <p:stCondLst>
                                            <p:cond delay="1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CBD9A185-9EAF-6548-AFCE-24E290EA49E3}"/>
              </a:ext>
            </a:extLst>
          </p:cNvPr>
          <p:cNvGrpSpPr/>
          <p:nvPr/>
        </p:nvGrpSpPr>
        <p:grpSpPr>
          <a:xfrm>
            <a:off x="3648315" y="-11435"/>
            <a:ext cx="3946284" cy="1145751"/>
            <a:chOff x="3314693" y="-11432"/>
            <a:chExt cx="4039507" cy="1145751"/>
          </a:xfrm>
        </p:grpSpPr>
        <p:sp>
          <p:nvSpPr>
            <p:cNvPr id="15" name="Round Single Corner Rectangle 14">
              <a:extLst>
                <a:ext uri="{FF2B5EF4-FFF2-40B4-BE49-F238E27FC236}">
                  <a16:creationId xmlns:a16="http://schemas.microsoft.com/office/drawing/2014/main" id="{61C5BEA1-C4FF-D344-A7B2-61F06124042D}"/>
                </a:ext>
              </a:extLst>
            </p:cNvPr>
            <p:cNvSpPr/>
            <p:nvPr/>
          </p:nvSpPr>
          <p:spPr>
            <a:xfrm flipH="1">
              <a:off x="3314693" y="-11432"/>
              <a:ext cx="4039507"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16" name="TextBox 15">
              <a:extLst>
                <a:ext uri="{FF2B5EF4-FFF2-40B4-BE49-F238E27FC236}">
                  <a16:creationId xmlns:a16="http://schemas.microsoft.com/office/drawing/2014/main" id="{24FB24A0-0303-1045-A49B-B54B24459134}"/>
                </a:ext>
              </a:extLst>
            </p:cNvPr>
            <p:cNvSpPr txBox="1"/>
            <p:nvPr/>
          </p:nvSpPr>
          <p:spPr>
            <a:xfrm>
              <a:off x="4305298" y="694812"/>
              <a:ext cx="2736903" cy="259045"/>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LA FICHE ACTUALITÉ</a:t>
              </a: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59044"/>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GÉRER LE CONTENU DES PAGES</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sp>
        <p:nvSpPr>
          <p:cNvPr id="24" name="Rectangle 23">
            <a:extLst>
              <a:ext uri="{FF2B5EF4-FFF2-40B4-BE49-F238E27FC236}">
                <a16:creationId xmlns:a16="http://schemas.microsoft.com/office/drawing/2014/main" id="{C478E389-BDAD-F440-975A-CA54D68E5FB9}"/>
              </a:ext>
            </a:extLst>
          </p:cNvPr>
          <p:cNvSpPr/>
          <p:nvPr/>
        </p:nvSpPr>
        <p:spPr>
          <a:xfrm>
            <a:off x="2503967" y="2137340"/>
            <a:ext cx="3328330" cy="328139"/>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cxnSp>
        <p:nvCxnSpPr>
          <p:cNvPr id="21" name="Straight Arrow Connector 20">
            <a:extLst>
              <a:ext uri="{FF2B5EF4-FFF2-40B4-BE49-F238E27FC236}">
                <a16:creationId xmlns:a16="http://schemas.microsoft.com/office/drawing/2014/main" id="{484D423C-4F40-1E4F-8187-3D7988B757FF}"/>
              </a:ext>
            </a:extLst>
          </p:cNvPr>
          <p:cNvCxnSpPr>
            <a:cxnSpLocks/>
          </p:cNvCxnSpPr>
          <p:nvPr/>
        </p:nvCxnSpPr>
        <p:spPr>
          <a:xfrm>
            <a:off x="5994400" y="2324100"/>
            <a:ext cx="781654" cy="0"/>
          </a:xfrm>
          <a:prstGeom prst="straightConnector1">
            <a:avLst/>
          </a:prstGeom>
          <a:ln w="47625">
            <a:solidFill>
              <a:srgbClr val="AA9F96"/>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7">
            <a:extLst>
              <a:ext uri="{FF2B5EF4-FFF2-40B4-BE49-F238E27FC236}">
                <a16:creationId xmlns:a16="http://schemas.microsoft.com/office/drawing/2014/main" id="{5AD2A2CC-B5C1-3147-914D-06F5058C9B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9322" y="1314775"/>
            <a:ext cx="7035011" cy="4353636"/>
          </a:xfrm>
          <a:prstGeom prst="rect">
            <a:avLst/>
          </a:prstGeom>
        </p:spPr>
      </p:pic>
      <p:pic>
        <p:nvPicPr>
          <p:cNvPr id="7" name="Picture 6">
            <a:extLst>
              <a:ext uri="{FF2B5EF4-FFF2-40B4-BE49-F238E27FC236}">
                <a16:creationId xmlns:a16="http://schemas.microsoft.com/office/drawing/2014/main" id="{4B04063E-B6B8-BD4B-A47A-B95E5F51B2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148" y="1278422"/>
            <a:ext cx="6978701" cy="5281369"/>
          </a:xfrm>
          <a:prstGeom prst="rect">
            <a:avLst/>
          </a:prstGeom>
        </p:spPr>
      </p:pic>
      <p:grpSp>
        <p:nvGrpSpPr>
          <p:cNvPr id="9" name="Group 8">
            <a:extLst>
              <a:ext uri="{FF2B5EF4-FFF2-40B4-BE49-F238E27FC236}">
                <a16:creationId xmlns:a16="http://schemas.microsoft.com/office/drawing/2014/main" id="{03842F73-B2A9-6B45-91CC-67296918EDD0}"/>
              </a:ext>
            </a:extLst>
          </p:cNvPr>
          <p:cNvGrpSpPr/>
          <p:nvPr/>
        </p:nvGrpSpPr>
        <p:grpSpPr>
          <a:xfrm>
            <a:off x="601984" y="4174252"/>
            <a:ext cx="3177527" cy="2385539"/>
            <a:chOff x="6776054" y="1754279"/>
            <a:chExt cx="4907806" cy="3263900"/>
          </a:xfrm>
        </p:grpSpPr>
        <p:pic>
          <p:nvPicPr>
            <p:cNvPr id="8" name="Picture 7">
              <a:extLst>
                <a:ext uri="{FF2B5EF4-FFF2-40B4-BE49-F238E27FC236}">
                  <a16:creationId xmlns:a16="http://schemas.microsoft.com/office/drawing/2014/main" id="{32E2C90F-D65E-B549-8C78-037E9C23A1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6054" y="1754279"/>
              <a:ext cx="4907806" cy="3263900"/>
            </a:xfrm>
            <a:prstGeom prst="rect">
              <a:avLst/>
            </a:prstGeom>
          </p:spPr>
        </p:pic>
        <p:sp>
          <p:nvSpPr>
            <p:cNvPr id="17" name="Rectangle 16">
              <a:extLst>
                <a:ext uri="{FF2B5EF4-FFF2-40B4-BE49-F238E27FC236}">
                  <a16:creationId xmlns:a16="http://schemas.microsoft.com/office/drawing/2014/main" id="{8AA2BC99-1F00-9344-B59D-F47DD4694D99}"/>
                </a:ext>
              </a:extLst>
            </p:cNvPr>
            <p:cNvSpPr/>
            <p:nvPr/>
          </p:nvSpPr>
          <p:spPr>
            <a:xfrm>
              <a:off x="6936267" y="2632640"/>
              <a:ext cx="2182333" cy="328139"/>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grpSp>
      <p:sp>
        <p:nvSpPr>
          <p:cNvPr id="23" name="Rectangle 22">
            <a:extLst>
              <a:ext uri="{FF2B5EF4-FFF2-40B4-BE49-F238E27FC236}">
                <a16:creationId xmlns:a16="http://schemas.microsoft.com/office/drawing/2014/main" id="{BA77681D-2A24-400B-9489-52B5A68361E4}"/>
              </a:ext>
            </a:extLst>
          </p:cNvPr>
          <p:cNvSpPr/>
          <p:nvPr/>
        </p:nvSpPr>
        <p:spPr>
          <a:xfrm>
            <a:off x="3312159" y="1321492"/>
            <a:ext cx="609601" cy="328139"/>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Tree>
    <p:extLst>
      <p:ext uri="{BB962C8B-B14F-4D97-AF65-F5344CB8AC3E}">
        <p14:creationId xmlns:p14="http://schemas.microsoft.com/office/powerpoint/2010/main" val="1691050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9"/>
                                        </p:tgtEl>
                                        <p:attrNameLst>
                                          <p:attrName>style.visibility</p:attrName>
                                        </p:attrNameLst>
                                      </p:cBhvr>
                                      <p:to>
                                        <p:strVal val="visible"/>
                                      </p:to>
                                    </p:set>
                                    <p:anim calcmode="lin" valueType="num">
                                      <p:cBhvr>
                                        <p:cTn id="7" dur="300" fill="hold"/>
                                        <p:tgtEl>
                                          <p:spTgt spid="9"/>
                                        </p:tgtEl>
                                        <p:attrNameLst>
                                          <p:attrName>ppt_w</p:attrName>
                                        </p:attrNameLst>
                                      </p:cBhvr>
                                      <p:tavLst>
                                        <p:tav tm="0">
                                          <p:val>
                                            <p:fltVal val="0"/>
                                          </p:val>
                                        </p:tav>
                                        <p:tav tm="100000">
                                          <p:val>
                                            <p:strVal val="#ppt_w"/>
                                          </p:val>
                                        </p:tav>
                                      </p:tavLst>
                                    </p:anim>
                                    <p:anim calcmode="lin" valueType="num">
                                      <p:cBhvr>
                                        <p:cTn id="8" dur="300" fill="hold"/>
                                        <p:tgtEl>
                                          <p:spTgt spid="9"/>
                                        </p:tgtEl>
                                        <p:attrNameLst>
                                          <p:attrName>ppt_h</p:attrName>
                                        </p:attrNameLst>
                                      </p:cBhvr>
                                      <p:tavLst>
                                        <p:tav tm="0">
                                          <p:val>
                                            <p:fltVal val="0"/>
                                          </p:val>
                                        </p:tav>
                                        <p:tav tm="100000">
                                          <p:val>
                                            <p:strVal val="#ppt_h"/>
                                          </p:val>
                                        </p:tav>
                                      </p:tavLst>
                                    </p:anim>
                                    <p:animEffect transition="in" filter="fade">
                                      <p:cBhvr>
                                        <p:cTn id="9" dur="300"/>
                                        <p:tgtEl>
                                          <p:spTgt spid="9"/>
                                        </p:tgtEl>
                                      </p:cBhvr>
                                    </p:animEffect>
                                  </p:childTnLst>
                                </p:cTn>
                              </p:par>
                              <p:par>
                                <p:cTn id="10" presetID="53" presetClass="entr" presetSubtype="16" fill="hold" nodeType="withEffect">
                                  <p:stCondLst>
                                    <p:cond delay="1000"/>
                                  </p:stCondLst>
                                  <p:childTnLst>
                                    <p:set>
                                      <p:cBhvr>
                                        <p:cTn id="11" dur="1" fill="hold">
                                          <p:stCondLst>
                                            <p:cond delay="0"/>
                                          </p:stCondLst>
                                        </p:cTn>
                                        <p:tgtEl>
                                          <p:spTgt spid="21"/>
                                        </p:tgtEl>
                                        <p:attrNameLst>
                                          <p:attrName>style.visibility</p:attrName>
                                        </p:attrNameLst>
                                      </p:cBhvr>
                                      <p:to>
                                        <p:strVal val="visible"/>
                                      </p:to>
                                    </p:set>
                                    <p:anim calcmode="lin" valueType="num">
                                      <p:cBhvr>
                                        <p:cTn id="12" dur="200" fill="hold"/>
                                        <p:tgtEl>
                                          <p:spTgt spid="21"/>
                                        </p:tgtEl>
                                        <p:attrNameLst>
                                          <p:attrName>ppt_w</p:attrName>
                                        </p:attrNameLst>
                                      </p:cBhvr>
                                      <p:tavLst>
                                        <p:tav tm="0">
                                          <p:val>
                                            <p:fltVal val="0"/>
                                          </p:val>
                                        </p:tav>
                                        <p:tav tm="100000">
                                          <p:val>
                                            <p:strVal val="#ppt_w"/>
                                          </p:val>
                                        </p:tav>
                                      </p:tavLst>
                                    </p:anim>
                                    <p:anim calcmode="lin" valueType="num">
                                      <p:cBhvr>
                                        <p:cTn id="13" dur="200" fill="hold"/>
                                        <p:tgtEl>
                                          <p:spTgt spid="21"/>
                                        </p:tgtEl>
                                        <p:attrNameLst>
                                          <p:attrName>ppt_h</p:attrName>
                                        </p:attrNameLst>
                                      </p:cBhvr>
                                      <p:tavLst>
                                        <p:tav tm="0">
                                          <p:val>
                                            <p:fltVal val="0"/>
                                          </p:val>
                                        </p:tav>
                                        <p:tav tm="100000">
                                          <p:val>
                                            <p:strVal val="#ppt_h"/>
                                          </p:val>
                                        </p:tav>
                                      </p:tavLst>
                                    </p:anim>
                                    <p:animEffect transition="in" filter="fade">
                                      <p:cBhvr>
                                        <p:cTn id="14" dur="2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CBD9A185-9EAF-6548-AFCE-24E290EA49E3}"/>
              </a:ext>
            </a:extLst>
          </p:cNvPr>
          <p:cNvGrpSpPr/>
          <p:nvPr/>
        </p:nvGrpSpPr>
        <p:grpSpPr>
          <a:xfrm>
            <a:off x="3648315" y="-11435"/>
            <a:ext cx="3946284" cy="1145751"/>
            <a:chOff x="3314693" y="-11432"/>
            <a:chExt cx="4039507" cy="1145751"/>
          </a:xfrm>
        </p:grpSpPr>
        <p:sp>
          <p:nvSpPr>
            <p:cNvPr id="15" name="Round Single Corner Rectangle 14">
              <a:extLst>
                <a:ext uri="{FF2B5EF4-FFF2-40B4-BE49-F238E27FC236}">
                  <a16:creationId xmlns:a16="http://schemas.microsoft.com/office/drawing/2014/main" id="{61C5BEA1-C4FF-D344-A7B2-61F06124042D}"/>
                </a:ext>
              </a:extLst>
            </p:cNvPr>
            <p:cNvSpPr/>
            <p:nvPr/>
          </p:nvSpPr>
          <p:spPr>
            <a:xfrm flipH="1">
              <a:off x="3314693" y="-11432"/>
              <a:ext cx="4039507"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16" name="TextBox 15">
              <a:extLst>
                <a:ext uri="{FF2B5EF4-FFF2-40B4-BE49-F238E27FC236}">
                  <a16:creationId xmlns:a16="http://schemas.microsoft.com/office/drawing/2014/main" id="{24FB24A0-0303-1045-A49B-B54B24459134}"/>
                </a:ext>
              </a:extLst>
            </p:cNvPr>
            <p:cNvSpPr txBox="1"/>
            <p:nvPr/>
          </p:nvSpPr>
          <p:spPr>
            <a:xfrm>
              <a:off x="4305298" y="694812"/>
              <a:ext cx="2736903" cy="259045"/>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LA FICHE ACTUALITÉ</a:t>
              </a:r>
            </a:p>
          </p:txBody>
        </p:sp>
      </p:grpSp>
      <p:grpSp>
        <p:nvGrpSpPr>
          <p:cNvPr id="22" name="Group 21">
            <a:extLst>
              <a:ext uri="{FF2B5EF4-FFF2-40B4-BE49-F238E27FC236}">
                <a16:creationId xmlns:a16="http://schemas.microsoft.com/office/drawing/2014/main" id="{C21D3ED3-8E21-2E48-ABBC-120F76C4233F}"/>
              </a:ext>
            </a:extLst>
          </p:cNvPr>
          <p:cNvGrpSpPr/>
          <p:nvPr/>
        </p:nvGrpSpPr>
        <p:grpSpPr>
          <a:xfrm>
            <a:off x="3648314" y="-11437"/>
            <a:ext cx="4047885" cy="1145751"/>
            <a:chOff x="3314692" y="-11432"/>
            <a:chExt cx="4143508"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92" y="-11432"/>
              <a:ext cx="4143508"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305298" y="694812"/>
              <a:ext cx="2918903" cy="259045"/>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LA FICHE DOCUMENT</a:t>
              </a: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59044"/>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GÉRER LE CONTENU DES PAGES</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pic>
        <p:nvPicPr>
          <p:cNvPr id="10" name="Picture 9">
            <a:extLst>
              <a:ext uri="{FF2B5EF4-FFF2-40B4-BE49-F238E27FC236}">
                <a16:creationId xmlns:a16="http://schemas.microsoft.com/office/drawing/2014/main" id="{D7328431-7285-474C-8655-516D9BC5AE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987" y="1720837"/>
            <a:ext cx="10546877" cy="4344118"/>
          </a:xfrm>
          <a:prstGeom prst="rect">
            <a:avLst/>
          </a:prstGeom>
        </p:spPr>
      </p:pic>
      <p:sp>
        <p:nvSpPr>
          <p:cNvPr id="26" name="Rectangle 25">
            <a:extLst>
              <a:ext uri="{FF2B5EF4-FFF2-40B4-BE49-F238E27FC236}">
                <a16:creationId xmlns:a16="http://schemas.microsoft.com/office/drawing/2014/main" id="{DB54433A-5BBC-C840-B567-CA6BF6E00FF4}"/>
              </a:ext>
            </a:extLst>
          </p:cNvPr>
          <p:cNvSpPr/>
          <p:nvPr/>
        </p:nvSpPr>
        <p:spPr>
          <a:xfrm>
            <a:off x="1627667" y="4791640"/>
            <a:ext cx="2988392" cy="328139"/>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27" name="Rectangle 26">
            <a:extLst>
              <a:ext uri="{FF2B5EF4-FFF2-40B4-BE49-F238E27FC236}">
                <a16:creationId xmlns:a16="http://schemas.microsoft.com/office/drawing/2014/main" id="{8D0727B2-3401-8644-84FF-5AAA4A3C8280}"/>
              </a:ext>
            </a:extLst>
          </p:cNvPr>
          <p:cNvSpPr/>
          <p:nvPr/>
        </p:nvSpPr>
        <p:spPr>
          <a:xfrm>
            <a:off x="3367567" y="5388540"/>
            <a:ext cx="318847" cy="328139"/>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28" name="Rectangle 27">
            <a:extLst>
              <a:ext uri="{FF2B5EF4-FFF2-40B4-BE49-F238E27FC236}">
                <a16:creationId xmlns:a16="http://schemas.microsoft.com/office/drawing/2014/main" id="{780CF3D5-DC4E-D44F-8306-BB7C338F122F}"/>
              </a:ext>
            </a:extLst>
          </p:cNvPr>
          <p:cNvSpPr/>
          <p:nvPr/>
        </p:nvSpPr>
        <p:spPr>
          <a:xfrm>
            <a:off x="1627667" y="3559740"/>
            <a:ext cx="4732036" cy="328139"/>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1931" y="1666197"/>
            <a:ext cx="4656019" cy="4443364"/>
          </a:xfrm>
          <a:prstGeom prst="rect">
            <a:avLst/>
          </a:prstGeom>
        </p:spPr>
      </p:pic>
      <p:sp>
        <p:nvSpPr>
          <p:cNvPr id="24" name="Rectangle 23">
            <a:extLst>
              <a:ext uri="{FF2B5EF4-FFF2-40B4-BE49-F238E27FC236}">
                <a16:creationId xmlns:a16="http://schemas.microsoft.com/office/drawing/2014/main" id="{179B1FCE-D57B-4B75-98D3-66AB6E673FEB}"/>
              </a:ext>
            </a:extLst>
          </p:cNvPr>
          <p:cNvSpPr/>
          <p:nvPr/>
        </p:nvSpPr>
        <p:spPr>
          <a:xfrm>
            <a:off x="416560" y="1700070"/>
            <a:ext cx="1211107" cy="460271"/>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Tree>
    <p:extLst>
      <p:ext uri="{BB962C8B-B14F-4D97-AF65-F5344CB8AC3E}">
        <p14:creationId xmlns:p14="http://schemas.microsoft.com/office/powerpoint/2010/main" val="674167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1" decel="50000" fill="hold" nodeType="withEffect">
                                  <p:stCondLst>
                                    <p:cond delay="0"/>
                                  </p:stCondLst>
                                  <p:childTnLst>
                                    <p:anim calcmode="lin" valueType="num">
                                      <p:cBhvr additive="base">
                                        <p:cTn id="6" dur="200"/>
                                        <p:tgtEl>
                                          <p:spTgt spid="14"/>
                                        </p:tgtEl>
                                        <p:attrNameLst>
                                          <p:attrName>ppt_x</p:attrName>
                                        </p:attrNameLst>
                                      </p:cBhvr>
                                      <p:tavLst>
                                        <p:tav tm="0">
                                          <p:val>
                                            <p:strVal val="ppt_x"/>
                                          </p:val>
                                        </p:tav>
                                        <p:tav tm="100000">
                                          <p:val>
                                            <p:strVal val="ppt_x"/>
                                          </p:val>
                                        </p:tav>
                                      </p:tavLst>
                                    </p:anim>
                                    <p:anim calcmode="lin" valueType="num">
                                      <p:cBhvr additive="base">
                                        <p:cTn id="7" dur="200"/>
                                        <p:tgtEl>
                                          <p:spTgt spid="14"/>
                                        </p:tgtEl>
                                        <p:attrNameLst>
                                          <p:attrName>ppt_y</p:attrName>
                                        </p:attrNameLst>
                                      </p:cBhvr>
                                      <p:tavLst>
                                        <p:tav tm="0">
                                          <p:val>
                                            <p:strVal val="ppt_y"/>
                                          </p:val>
                                        </p:tav>
                                        <p:tav tm="100000">
                                          <p:val>
                                            <p:strVal val="0-ppt_h/2"/>
                                          </p:val>
                                        </p:tav>
                                      </p:tavLst>
                                    </p:anim>
                                    <p:set>
                                      <p:cBhvr>
                                        <p:cTn id="8" dur="1" fill="hold">
                                          <p:stCondLst>
                                            <p:cond delay="199"/>
                                          </p:stCondLst>
                                        </p:cTn>
                                        <p:tgtEl>
                                          <p:spTgt spid="14"/>
                                        </p:tgtEl>
                                        <p:attrNameLst>
                                          <p:attrName>style.visibility</p:attrName>
                                        </p:attrNameLst>
                                      </p:cBhvr>
                                      <p:to>
                                        <p:strVal val="hidden"/>
                                      </p:to>
                                    </p:set>
                                  </p:childTnLst>
                                </p:cTn>
                              </p:par>
                              <p:par>
                                <p:cTn id="9" presetID="2" presetClass="entr" presetSubtype="8" decel="5000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0-#ppt_w/2"/>
                                          </p:val>
                                        </p:tav>
                                        <p:tav tm="100000">
                                          <p:val>
                                            <p:strVal val="#ppt_x"/>
                                          </p:val>
                                        </p:tav>
                                      </p:tavLst>
                                    </p:anim>
                                    <p:anim calcmode="lin" valueType="num">
                                      <p:cBhvr additive="base">
                                        <p:cTn id="12"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A8F8F8BC-5A7F-5649-817E-C5B24A6F43EE}"/>
              </a:ext>
            </a:extLst>
          </p:cNvPr>
          <p:cNvGrpSpPr/>
          <p:nvPr/>
        </p:nvGrpSpPr>
        <p:grpSpPr>
          <a:xfrm>
            <a:off x="3648314" y="-11437"/>
            <a:ext cx="4047885" cy="1145751"/>
            <a:chOff x="3314692" y="-11432"/>
            <a:chExt cx="4143508" cy="1145751"/>
          </a:xfrm>
        </p:grpSpPr>
        <p:sp>
          <p:nvSpPr>
            <p:cNvPr id="31" name="Round Single Corner Rectangle 30">
              <a:extLst>
                <a:ext uri="{FF2B5EF4-FFF2-40B4-BE49-F238E27FC236}">
                  <a16:creationId xmlns:a16="http://schemas.microsoft.com/office/drawing/2014/main" id="{7941C7A9-D14B-2545-82C2-74EB2ABBCB1C}"/>
                </a:ext>
              </a:extLst>
            </p:cNvPr>
            <p:cNvSpPr/>
            <p:nvPr/>
          </p:nvSpPr>
          <p:spPr>
            <a:xfrm flipH="1">
              <a:off x="3314692" y="-11432"/>
              <a:ext cx="4143508"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32" name="TextBox 31">
              <a:extLst>
                <a:ext uri="{FF2B5EF4-FFF2-40B4-BE49-F238E27FC236}">
                  <a16:creationId xmlns:a16="http://schemas.microsoft.com/office/drawing/2014/main" id="{9806EEF5-B92C-604E-B8E4-369D01CCC9D3}"/>
                </a:ext>
              </a:extLst>
            </p:cNvPr>
            <p:cNvSpPr txBox="1"/>
            <p:nvPr/>
          </p:nvSpPr>
          <p:spPr>
            <a:xfrm>
              <a:off x="4305298" y="694812"/>
              <a:ext cx="2918903" cy="259045"/>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LA FICHE DOCUMENT</a:t>
              </a:r>
            </a:p>
          </p:txBody>
        </p:sp>
      </p:grpSp>
      <p:grpSp>
        <p:nvGrpSpPr>
          <p:cNvPr id="22" name="Group 21">
            <a:extLst>
              <a:ext uri="{FF2B5EF4-FFF2-40B4-BE49-F238E27FC236}">
                <a16:creationId xmlns:a16="http://schemas.microsoft.com/office/drawing/2014/main" id="{C21D3ED3-8E21-2E48-ABBC-120F76C4233F}"/>
              </a:ext>
            </a:extLst>
          </p:cNvPr>
          <p:cNvGrpSpPr/>
          <p:nvPr/>
        </p:nvGrpSpPr>
        <p:grpSpPr>
          <a:xfrm>
            <a:off x="3648312" y="-11437"/>
            <a:ext cx="5914788" cy="1145751"/>
            <a:chOff x="3314690" y="-11432"/>
            <a:chExt cx="6054513"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90" y="-11432"/>
              <a:ext cx="5950512"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305298" y="694812"/>
              <a:ext cx="5063905" cy="259045"/>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LES DIFFÉRENTS ÉTATS D’UNE FICHE</a:t>
              </a: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59044"/>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GÉRER LE CONTENU DES PAGES</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pic>
        <p:nvPicPr>
          <p:cNvPr id="7" name="Picture 6">
            <a:extLst>
              <a:ext uri="{FF2B5EF4-FFF2-40B4-BE49-F238E27FC236}">
                <a16:creationId xmlns:a16="http://schemas.microsoft.com/office/drawing/2014/main" id="{49B36A36-871F-5E43-9D16-FCB1E0F94308}"/>
              </a:ext>
            </a:extLst>
          </p:cNvPr>
          <p:cNvPicPr>
            <a:picLocks noChangeAspect="1"/>
          </p:cNvPicPr>
          <p:nvPr/>
        </p:nvPicPr>
        <p:blipFill rotWithShape="1">
          <a:blip r:embed="rId2">
            <a:extLst>
              <a:ext uri="{28A0092B-C50C-407E-A947-70E740481C1C}">
                <a14:useLocalDpi xmlns:a14="http://schemas.microsoft.com/office/drawing/2010/main" val="0"/>
              </a:ext>
            </a:extLst>
          </a:blip>
          <a:srcRect b="53880"/>
          <a:stretch/>
        </p:blipFill>
        <p:spPr>
          <a:xfrm>
            <a:off x="1" y="1405001"/>
            <a:ext cx="5145205" cy="1138728"/>
          </a:xfrm>
          <a:prstGeom prst="rect">
            <a:avLst/>
          </a:prstGeom>
        </p:spPr>
      </p:pic>
      <p:pic>
        <p:nvPicPr>
          <p:cNvPr id="9" name="Picture 8">
            <a:extLst>
              <a:ext uri="{FF2B5EF4-FFF2-40B4-BE49-F238E27FC236}">
                <a16:creationId xmlns:a16="http://schemas.microsoft.com/office/drawing/2014/main" id="{0CAB7BBA-6F63-6646-93A8-FAF8541AD82E}"/>
              </a:ext>
            </a:extLst>
          </p:cNvPr>
          <p:cNvPicPr>
            <a:picLocks noChangeAspect="1"/>
          </p:cNvPicPr>
          <p:nvPr/>
        </p:nvPicPr>
        <p:blipFill rotWithShape="1">
          <a:blip r:embed="rId3">
            <a:extLst>
              <a:ext uri="{28A0092B-C50C-407E-A947-70E740481C1C}">
                <a14:useLocalDpi xmlns:a14="http://schemas.microsoft.com/office/drawing/2010/main" val="0"/>
              </a:ext>
            </a:extLst>
          </a:blip>
          <a:srcRect b="43897"/>
          <a:stretch/>
        </p:blipFill>
        <p:spPr>
          <a:xfrm>
            <a:off x="47039" y="3360283"/>
            <a:ext cx="7926173" cy="3161707"/>
          </a:xfrm>
          <a:prstGeom prst="rect">
            <a:avLst/>
          </a:prstGeom>
        </p:spPr>
      </p:pic>
      <p:sp>
        <p:nvSpPr>
          <p:cNvPr id="34" name="Rectangle 33">
            <a:extLst>
              <a:ext uri="{FF2B5EF4-FFF2-40B4-BE49-F238E27FC236}">
                <a16:creationId xmlns:a16="http://schemas.microsoft.com/office/drawing/2014/main" id="{30856257-FD3B-B148-9D3A-6981E5056EEA}"/>
              </a:ext>
            </a:extLst>
          </p:cNvPr>
          <p:cNvSpPr/>
          <p:nvPr/>
        </p:nvSpPr>
        <p:spPr>
          <a:xfrm>
            <a:off x="6359703" y="4449335"/>
            <a:ext cx="1039695" cy="2141965"/>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3212" y="2795682"/>
            <a:ext cx="4305300" cy="2705100"/>
          </a:xfrm>
          <a:prstGeom prst="rect">
            <a:avLst/>
          </a:prstGeom>
        </p:spPr>
      </p:pic>
      <p:sp>
        <p:nvSpPr>
          <p:cNvPr id="21" name="Rectangle 20">
            <a:extLst>
              <a:ext uri="{FF2B5EF4-FFF2-40B4-BE49-F238E27FC236}">
                <a16:creationId xmlns:a16="http://schemas.microsoft.com/office/drawing/2014/main" id="{A72BC823-6660-45D1-BF98-5A746B855945}"/>
              </a:ext>
            </a:extLst>
          </p:cNvPr>
          <p:cNvSpPr/>
          <p:nvPr/>
        </p:nvSpPr>
        <p:spPr>
          <a:xfrm>
            <a:off x="47039" y="1715321"/>
            <a:ext cx="501601" cy="259044"/>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Tree>
    <p:extLst>
      <p:ext uri="{BB962C8B-B14F-4D97-AF65-F5344CB8AC3E}">
        <p14:creationId xmlns:p14="http://schemas.microsoft.com/office/powerpoint/2010/main" val="218067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par>
                                <p:cTn id="9" presetID="2" presetClass="exit" presetSubtype="1" decel="50000" fill="hold" nodeType="withEffect">
                                  <p:stCondLst>
                                    <p:cond delay="0"/>
                                  </p:stCondLst>
                                  <p:childTnLst>
                                    <p:anim calcmode="lin" valueType="num">
                                      <p:cBhvr additive="base">
                                        <p:cTn id="10" dur="200"/>
                                        <p:tgtEl>
                                          <p:spTgt spid="30"/>
                                        </p:tgtEl>
                                        <p:attrNameLst>
                                          <p:attrName>ppt_x</p:attrName>
                                        </p:attrNameLst>
                                      </p:cBhvr>
                                      <p:tavLst>
                                        <p:tav tm="0">
                                          <p:val>
                                            <p:strVal val="ppt_x"/>
                                          </p:val>
                                        </p:tav>
                                        <p:tav tm="100000">
                                          <p:val>
                                            <p:strVal val="ppt_x"/>
                                          </p:val>
                                        </p:tav>
                                      </p:tavLst>
                                    </p:anim>
                                    <p:anim calcmode="lin" valueType="num">
                                      <p:cBhvr additive="base">
                                        <p:cTn id="11" dur="200"/>
                                        <p:tgtEl>
                                          <p:spTgt spid="30"/>
                                        </p:tgtEl>
                                        <p:attrNameLst>
                                          <p:attrName>ppt_y</p:attrName>
                                        </p:attrNameLst>
                                      </p:cBhvr>
                                      <p:tavLst>
                                        <p:tav tm="0">
                                          <p:val>
                                            <p:strVal val="ppt_y"/>
                                          </p:val>
                                        </p:tav>
                                        <p:tav tm="100000">
                                          <p:val>
                                            <p:strVal val="0-ppt_h/2"/>
                                          </p:val>
                                        </p:tav>
                                      </p:tavLst>
                                    </p:anim>
                                    <p:set>
                                      <p:cBhvr>
                                        <p:cTn id="12" dur="1" fill="hold">
                                          <p:stCondLst>
                                            <p:cond delay="1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C21D3ED3-8E21-2E48-ABBC-120F76C4233F}"/>
              </a:ext>
            </a:extLst>
          </p:cNvPr>
          <p:cNvGrpSpPr/>
          <p:nvPr/>
        </p:nvGrpSpPr>
        <p:grpSpPr>
          <a:xfrm>
            <a:off x="3648312" y="-11437"/>
            <a:ext cx="4035188" cy="1145751"/>
            <a:chOff x="3314690" y="-11432"/>
            <a:chExt cx="4130512"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90" y="-11432"/>
              <a:ext cx="4130512"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305298" y="694812"/>
              <a:ext cx="2918903" cy="259048"/>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ARCHIVER UNE FICHE</a:t>
              </a: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59044"/>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GÉRER LE CONTENU DES PAGES</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pic>
        <p:nvPicPr>
          <p:cNvPr id="7" name="Picture 6">
            <a:extLst>
              <a:ext uri="{FF2B5EF4-FFF2-40B4-BE49-F238E27FC236}">
                <a16:creationId xmlns:a16="http://schemas.microsoft.com/office/drawing/2014/main" id="{1DA04084-B5F0-1C4F-B340-C038CFE82C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9000" y="3497369"/>
            <a:ext cx="7924800" cy="3115800"/>
          </a:xfrm>
          <a:prstGeom prst="rect">
            <a:avLst/>
          </a:prstGeom>
        </p:spPr>
      </p:pic>
      <p:pic>
        <p:nvPicPr>
          <p:cNvPr id="21" name="Picture 20">
            <a:extLst>
              <a:ext uri="{FF2B5EF4-FFF2-40B4-BE49-F238E27FC236}">
                <a16:creationId xmlns:a16="http://schemas.microsoft.com/office/drawing/2014/main" id="{90C81262-7993-2C49-A327-C9609D8C7EAD}"/>
              </a:ext>
            </a:extLst>
          </p:cNvPr>
          <p:cNvPicPr>
            <a:picLocks noChangeAspect="1"/>
          </p:cNvPicPr>
          <p:nvPr/>
        </p:nvPicPr>
        <p:blipFill rotWithShape="1">
          <a:blip r:embed="rId3">
            <a:extLst>
              <a:ext uri="{28A0092B-C50C-407E-A947-70E740481C1C}">
                <a14:useLocalDpi xmlns:a14="http://schemas.microsoft.com/office/drawing/2010/main" val="0"/>
              </a:ext>
            </a:extLst>
          </a:blip>
          <a:srcRect b="53880"/>
          <a:stretch/>
        </p:blipFill>
        <p:spPr>
          <a:xfrm>
            <a:off x="2159001" y="1314771"/>
            <a:ext cx="7924800" cy="1753903"/>
          </a:xfrm>
          <a:prstGeom prst="rect">
            <a:avLst/>
          </a:prstGeom>
        </p:spPr>
      </p:pic>
      <p:sp>
        <p:nvSpPr>
          <p:cNvPr id="24" name="Rectangle 23">
            <a:extLst>
              <a:ext uri="{FF2B5EF4-FFF2-40B4-BE49-F238E27FC236}">
                <a16:creationId xmlns:a16="http://schemas.microsoft.com/office/drawing/2014/main" id="{B99A4C0E-ED8A-E946-B0F6-6671A96B4BEA}"/>
              </a:ext>
            </a:extLst>
          </p:cNvPr>
          <p:cNvSpPr/>
          <p:nvPr/>
        </p:nvSpPr>
        <p:spPr>
          <a:xfrm>
            <a:off x="3022599" y="4081035"/>
            <a:ext cx="495301" cy="351265"/>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26" name="Rectangle 25">
            <a:extLst>
              <a:ext uri="{FF2B5EF4-FFF2-40B4-BE49-F238E27FC236}">
                <a16:creationId xmlns:a16="http://schemas.microsoft.com/office/drawing/2014/main" id="{C3A13E99-DA5E-8648-9966-CD8AA7D5954A}"/>
              </a:ext>
            </a:extLst>
          </p:cNvPr>
          <p:cNvSpPr/>
          <p:nvPr/>
        </p:nvSpPr>
        <p:spPr>
          <a:xfrm>
            <a:off x="2490905" y="4741435"/>
            <a:ext cx="315795" cy="1735565"/>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27" name="Rectangle 26">
            <a:extLst>
              <a:ext uri="{FF2B5EF4-FFF2-40B4-BE49-F238E27FC236}">
                <a16:creationId xmlns:a16="http://schemas.microsoft.com/office/drawing/2014/main" id="{0F884C08-4A4D-C640-9837-D3C1295F465E}"/>
              </a:ext>
            </a:extLst>
          </p:cNvPr>
          <p:cNvSpPr/>
          <p:nvPr/>
        </p:nvSpPr>
        <p:spPr>
          <a:xfrm>
            <a:off x="5246805" y="1858535"/>
            <a:ext cx="709495" cy="351265"/>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Tree>
    <p:extLst>
      <p:ext uri="{BB962C8B-B14F-4D97-AF65-F5344CB8AC3E}">
        <p14:creationId xmlns:p14="http://schemas.microsoft.com/office/powerpoint/2010/main" val="14825424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8BF86FD-E784-F440-881A-8B487F4DED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038" y="1651000"/>
            <a:ext cx="10067923" cy="4474633"/>
          </a:xfrm>
          <a:prstGeom prst="rect">
            <a:avLst/>
          </a:prstGeom>
        </p:spPr>
      </p:pic>
      <p:grpSp>
        <p:nvGrpSpPr>
          <p:cNvPr id="22" name="Group 21">
            <a:extLst>
              <a:ext uri="{FF2B5EF4-FFF2-40B4-BE49-F238E27FC236}">
                <a16:creationId xmlns:a16="http://schemas.microsoft.com/office/drawing/2014/main" id="{C21D3ED3-8E21-2E48-ABBC-120F76C4233F}"/>
              </a:ext>
            </a:extLst>
          </p:cNvPr>
          <p:cNvGrpSpPr/>
          <p:nvPr/>
        </p:nvGrpSpPr>
        <p:grpSpPr>
          <a:xfrm>
            <a:off x="3648311" y="-11437"/>
            <a:ext cx="4162189" cy="1145751"/>
            <a:chOff x="3314689" y="-11432"/>
            <a:chExt cx="4260513"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9" y="-11432"/>
              <a:ext cx="4260513"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305298" y="694812"/>
              <a:ext cx="3139904" cy="259045"/>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DUPLIQUER UNE FICHE</a:t>
              </a: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59044"/>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GÉRER LE CONTENU DES PAGES</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sp>
        <p:nvSpPr>
          <p:cNvPr id="27" name="Rectangle 26">
            <a:extLst>
              <a:ext uri="{FF2B5EF4-FFF2-40B4-BE49-F238E27FC236}">
                <a16:creationId xmlns:a16="http://schemas.microsoft.com/office/drawing/2014/main" id="{0F884C08-4A4D-C640-9837-D3C1295F465E}"/>
              </a:ext>
            </a:extLst>
          </p:cNvPr>
          <p:cNvSpPr/>
          <p:nvPr/>
        </p:nvSpPr>
        <p:spPr>
          <a:xfrm>
            <a:off x="5833131" y="2353835"/>
            <a:ext cx="885169" cy="351265"/>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28" name="Rectangle 27">
            <a:extLst>
              <a:ext uri="{FF2B5EF4-FFF2-40B4-BE49-F238E27FC236}">
                <a16:creationId xmlns:a16="http://schemas.microsoft.com/office/drawing/2014/main" id="{7EE6EEC2-12F0-D843-9CD6-516E9C0B0485}"/>
              </a:ext>
            </a:extLst>
          </p:cNvPr>
          <p:cNvSpPr/>
          <p:nvPr/>
        </p:nvSpPr>
        <p:spPr>
          <a:xfrm>
            <a:off x="2213631" y="2391935"/>
            <a:ext cx="1240769" cy="1849865"/>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Tree>
    <p:extLst>
      <p:ext uri="{BB962C8B-B14F-4D97-AF65-F5344CB8AC3E}">
        <p14:creationId xmlns:p14="http://schemas.microsoft.com/office/powerpoint/2010/main" val="11014441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A1EE307-71AD-FF4A-920A-EF7E8D8133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4200" y="1430204"/>
            <a:ext cx="8421345" cy="5249996"/>
          </a:xfrm>
          <a:prstGeom prst="rect">
            <a:avLst/>
          </a:prstGeom>
        </p:spPr>
      </p:pic>
      <p:grpSp>
        <p:nvGrpSpPr>
          <p:cNvPr id="22" name="Group 21">
            <a:extLst>
              <a:ext uri="{FF2B5EF4-FFF2-40B4-BE49-F238E27FC236}">
                <a16:creationId xmlns:a16="http://schemas.microsoft.com/office/drawing/2014/main" id="{C21D3ED3-8E21-2E48-ABBC-120F76C4233F}"/>
              </a:ext>
            </a:extLst>
          </p:cNvPr>
          <p:cNvGrpSpPr/>
          <p:nvPr/>
        </p:nvGrpSpPr>
        <p:grpSpPr>
          <a:xfrm>
            <a:off x="3648310" y="-11437"/>
            <a:ext cx="4289189" cy="1145751"/>
            <a:chOff x="3314688" y="-11432"/>
            <a:chExt cx="4390513"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8" y="-11432"/>
              <a:ext cx="4390513"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305298" y="694812"/>
              <a:ext cx="3139904" cy="274434"/>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RETROUVER UNE FICHE</a:t>
              </a: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59044"/>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GÉRER LE CONTENU DES PAGES</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sp>
        <p:nvSpPr>
          <p:cNvPr id="27" name="Rectangle 26">
            <a:extLst>
              <a:ext uri="{FF2B5EF4-FFF2-40B4-BE49-F238E27FC236}">
                <a16:creationId xmlns:a16="http://schemas.microsoft.com/office/drawing/2014/main" id="{0F884C08-4A4D-C640-9837-D3C1295F465E}"/>
              </a:ext>
            </a:extLst>
          </p:cNvPr>
          <p:cNvSpPr/>
          <p:nvPr/>
        </p:nvSpPr>
        <p:spPr>
          <a:xfrm>
            <a:off x="6069579" y="2861835"/>
            <a:ext cx="2845821" cy="1837165"/>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Tree>
    <p:extLst>
      <p:ext uri="{BB962C8B-B14F-4D97-AF65-F5344CB8AC3E}">
        <p14:creationId xmlns:p14="http://schemas.microsoft.com/office/powerpoint/2010/main" val="33288832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A1EE307-71AD-FF4A-920A-EF7E8D8133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4200" y="1430204"/>
            <a:ext cx="8421345" cy="5249996"/>
          </a:xfrm>
          <a:prstGeom prst="rect">
            <a:avLst/>
          </a:prstGeom>
        </p:spPr>
      </p:pic>
      <p:grpSp>
        <p:nvGrpSpPr>
          <p:cNvPr id="22" name="Group 21">
            <a:extLst>
              <a:ext uri="{FF2B5EF4-FFF2-40B4-BE49-F238E27FC236}">
                <a16:creationId xmlns:a16="http://schemas.microsoft.com/office/drawing/2014/main" id="{C21D3ED3-8E21-2E48-ABBC-120F76C4233F}"/>
              </a:ext>
            </a:extLst>
          </p:cNvPr>
          <p:cNvGrpSpPr/>
          <p:nvPr/>
        </p:nvGrpSpPr>
        <p:grpSpPr>
          <a:xfrm>
            <a:off x="3648310" y="-11437"/>
            <a:ext cx="4289189" cy="1145751"/>
            <a:chOff x="3314688" y="-11432"/>
            <a:chExt cx="4390513"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8" y="-11432"/>
              <a:ext cx="4390513"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305298" y="694812"/>
              <a:ext cx="3139904" cy="274434"/>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RETROUVER UNE FICHE</a:t>
              </a: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59044"/>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GÉRER LE CONTENU DES PAGES</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sp>
        <p:nvSpPr>
          <p:cNvPr id="27" name="Rectangle 26">
            <a:extLst>
              <a:ext uri="{FF2B5EF4-FFF2-40B4-BE49-F238E27FC236}">
                <a16:creationId xmlns:a16="http://schemas.microsoft.com/office/drawing/2014/main" id="{0F884C08-4A4D-C640-9837-D3C1295F465E}"/>
              </a:ext>
            </a:extLst>
          </p:cNvPr>
          <p:cNvSpPr/>
          <p:nvPr/>
        </p:nvSpPr>
        <p:spPr>
          <a:xfrm>
            <a:off x="3154451" y="2861835"/>
            <a:ext cx="2845821" cy="1837165"/>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Tree>
    <p:extLst>
      <p:ext uri="{BB962C8B-B14F-4D97-AF65-F5344CB8AC3E}">
        <p14:creationId xmlns:p14="http://schemas.microsoft.com/office/powerpoint/2010/main" val="1946848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A1EE307-71AD-FF4A-920A-EF7E8D8133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4200" y="1430204"/>
            <a:ext cx="8421345" cy="5249996"/>
          </a:xfrm>
          <a:prstGeom prst="rect">
            <a:avLst/>
          </a:prstGeom>
        </p:spPr>
      </p:pic>
      <p:grpSp>
        <p:nvGrpSpPr>
          <p:cNvPr id="22" name="Group 21">
            <a:extLst>
              <a:ext uri="{FF2B5EF4-FFF2-40B4-BE49-F238E27FC236}">
                <a16:creationId xmlns:a16="http://schemas.microsoft.com/office/drawing/2014/main" id="{C21D3ED3-8E21-2E48-ABBC-120F76C4233F}"/>
              </a:ext>
            </a:extLst>
          </p:cNvPr>
          <p:cNvGrpSpPr/>
          <p:nvPr/>
        </p:nvGrpSpPr>
        <p:grpSpPr>
          <a:xfrm>
            <a:off x="3648310" y="-11437"/>
            <a:ext cx="4289189" cy="1145751"/>
            <a:chOff x="3314688" y="-11432"/>
            <a:chExt cx="4390513"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8" y="-11432"/>
              <a:ext cx="4390513"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305298" y="694812"/>
              <a:ext cx="3139904" cy="274434"/>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RETROUVER UNE FICHE</a:t>
              </a: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59044"/>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GÉRER LE CONTENU DES PAGES</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sp>
        <p:nvSpPr>
          <p:cNvPr id="27" name="Rectangle 26">
            <a:extLst>
              <a:ext uri="{FF2B5EF4-FFF2-40B4-BE49-F238E27FC236}">
                <a16:creationId xmlns:a16="http://schemas.microsoft.com/office/drawing/2014/main" id="{0F884C08-4A4D-C640-9837-D3C1295F465E}"/>
              </a:ext>
            </a:extLst>
          </p:cNvPr>
          <p:cNvSpPr/>
          <p:nvPr/>
        </p:nvSpPr>
        <p:spPr>
          <a:xfrm>
            <a:off x="7683501" y="2050169"/>
            <a:ext cx="1320800" cy="388232"/>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14" name="Rectangle 13">
            <a:extLst>
              <a:ext uri="{FF2B5EF4-FFF2-40B4-BE49-F238E27FC236}">
                <a16:creationId xmlns:a16="http://schemas.microsoft.com/office/drawing/2014/main" id="{35EFABFD-B99A-8244-9A6C-3EB21905B0CE}"/>
              </a:ext>
            </a:extLst>
          </p:cNvPr>
          <p:cNvSpPr/>
          <p:nvPr/>
        </p:nvSpPr>
        <p:spPr>
          <a:xfrm>
            <a:off x="7162801" y="4399669"/>
            <a:ext cx="774698" cy="261231"/>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Tree>
    <p:extLst>
      <p:ext uri="{BB962C8B-B14F-4D97-AF65-F5344CB8AC3E}">
        <p14:creationId xmlns:p14="http://schemas.microsoft.com/office/powerpoint/2010/main" val="35164180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C21D3ED3-8E21-2E48-ABBC-120F76C4233F}"/>
              </a:ext>
            </a:extLst>
          </p:cNvPr>
          <p:cNvGrpSpPr/>
          <p:nvPr/>
        </p:nvGrpSpPr>
        <p:grpSpPr>
          <a:xfrm>
            <a:off x="3648310" y="-11437"/>
            <a:ext cx="4289189" cy="1145751"/>
            <a:chOff x="3314688" y="-11432"/>
            <a:chExt cx="4390513"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8" y="-11432"/>
              <a:ext cx="4390513"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305298" y="694812"/>
              <a:ext cx="3139904" cy="274434"/>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RETROUVER UNE FICHE</a:t>
              </a: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59044"/>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GÉRER LE CONTENU DES PAGES</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pic>
        <p:nvPicPr>
          <p:cNvPr id="7" name="Picture 6">
            <a:extLst>
              <a:ext uri="{FF2B5EF4-FFF2-40B4-BE49-F238E27FC236}">
                <a16:creationId xmlns:a16="http://schemas.microsoft.com/office/drawing/2014/main" id="{9A60D974-0AAB-804A-A1E5-F9A25CEEA4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4053" y="1314771"/>
            <a:ext cx="4565650" cy="1744942"/>
          </a:xfrm>
          <a:prstGeom prst="rect">
            <a:avLst/>
          </a:prstGeom>
        </p:spPr>
      </p:pic>
      <p:cxnSp>
        <p:nvCxnSpPr>
          <p:cNvPr id="17" name="Straight Arrow Connector 16">
            <a:extLst>
              <a:ext uri="{FF2B5EF4-FFF2-40B4-BE49-F238E27FC236}">
                <a16:creationId xmlns:a16="http://schemas.microsoft.com/office/drawing/2014/main" id="{34649486-72E0-CA42-A643-94F9A45FD846}"/>
              </a:ext>
            </a:extLst>
          </p:cNvPr>
          <p:cNvCxnSpPr>
            <a:cxnSpLocks/>
          </p:cNvCxnSpPr>
          <p:nvPr/>
        </p:nvCxnSpPr>
        <p:spPr>
          <a:xfrm>
            <a:off x="6489700" y="2882900"/>
            <a:ext cx="1790700" cy="819511"/>
          </a:xfrm>
          <a:prstGeom prst="straightConnector1">
            <a:avLst/>
          </a:prstGeom>
          <a:ln w="47625">
            <a:solidFill>
              <a:srgbClr val="AA9F96"/>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09226EC4-93F1-4B4A-962C-B6AC58BEB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4053" y="3867484"/>
            <a:ext cx="9131300" cy="2883568"/>
          </a:xfrm>
          <a:prstGeom prst="rect">
            <a:avLst/>
          </a:prstGeom>
        </p:spPr>
      </p:pic>
      <p:sp>
        <p:nvSpPr>
          <p:cNvPr id="24" name="Rectangle 23">
            <a:extLst>
              <a:ext uri="{FF2B5EF4-FFF2-40B4-BE49-F238E27FC236}">
                <a16:creationId xmlns:a16="http://schemas.microsoft.com/office/drawing/2014/main" id="{251A429D-5D30-5B46-A104-5E75D024CF35}"/>
              </a:ext>
            </a:extLst>
          </p:cNvPr>
          <p:cNvSpPr/>
          <p:nvPr/>
        </p:nvSpPr>
        <p:spPr>
          <a:xfrm>
            <a:off x="9245601" y="4158369"/>
            <a:ext cx="1117599" cy="388232"/>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Tree>
    <p:extLst>
      <p:ext uri="{BB962C8B-B14F-4D97-AF65-F5344CB8AC3E}">
        <p14:creationId xmlns:p14="http://schemas.microsoft.com/office/powerpoint/2010/main" val="3707020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17"/>
                                        </p:tgtEl>
                                        <p:attrNameLst>
                                          <p:attrName>style.visibility</p:attrName>
                                        </p:attrNameLst>
                                      </p:cBhvr>
                                      <p:to>
                                        <p:strVal val="visible"/>
                                      </p:to>
                                    </p:set>
                                    <p:anim calcmode="lin" valueType="num">
                                      <p:cBhvr>
                                        <p:cTn id="7" dur="200" fill="hold"/>
                                        <p:tgtEl>
                                          <p:spTgt spid="17"/>
                                        </p:tgtEl>
                                        <p:attrNameLst>
                                          <p:attrName>ppt_w</p:attrName>
                                        </p:attrNameLst>
                                      </p:cBhvr>
                                      <p:tavLst>
                                        <p:tav tm="0">
                                          <p:val>
                                            <p:fltVal val="0"/>
                                          </p:val>
                                        </p:tav>
                                        <p:tav tm="100000">
                                          <p:val>
                                            <p:strVal val="#ppt_w"/>
                                          </p:val>
                                        </p:tav>
                                      </p:tavLst>
                                    </p:anim>
                                    <p:anim calcmode="lin" valueType="num">
                                      <p:cBhvr>
                                        <p:cTn id="8" dur="200" fill="hold"/>
                                        <p:tgtEl>
                                          <p:spTgt spid="17"/>
                                        </p:tgtEl>
                                        <p:attrNameLst>
                                          <p:attrName>ppt_h</p:attrName>
                                        </p:attrNameLst>
                                      </p:cBhvr>
                                      <p:tavLst>
                                        <p:tav tm="0">
                                          <p:val>
                                            <p:fltVal val="0"/>
                                          </p:val>
                                        </p:tav>
                                        <p:tav tm="100000">
                                          <p:val>
                                            <p:strVal val="#ppt_h"/>
                                          </p:val>
                                        </p:tav>
                                      </p:tavLst>
                                    </p:anim>
                                    <p:animEffect transition="in" filter="fade">
                                      <p:cBhvr>
                                        <p:cTn id="9" dur="2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CD4E39-D012-2246-9A54-80E3C02D9C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750" y="1676400"/>
            <a:ext cx="11874500" cy="4521200"/>
          </a:xfrm>
          <a:prstGeom prst="rect">
            <a:avLst/>
          </a:prstGeom>
        </p:spPr>
      </p:pic>
      <p:grpSp>
        <p:nvGrpSpPr>
          <p:cNvPr id="22" name="Group 21">
            <a:extLst>
              <a:ext uri="{FF2B5EF4-FFF2-40B4-BE49-F238E27FC236}">
                <a16:creationId xmlns:a16="http://schemas.microsoft.com/office/drawing/2014/main" id="{C21D3ED3-8E21-2E48-ABBC-120F76C4233F}"/>
              </a:ext>
            </a:extLst>
          </p:cNvPr>
          <p:cNvGrpSpPr/>
          <p:nvPr/>
        </p:nvGrpSpPr>
        <p:grpSpPr>
          <a:xfrm>
            <a:off x="3648309" y="-11437"/>
            <a:ext cx="4301890" cy="1145751"/>
            <a:chOff x="3314687" y="-11432"/>
            <a:chExt cx="4403514"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7" y="-11432"/>
              <a:ext cx="4403514"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305298" y="694812"/>
              <a:ext cx="3139904" cy="274434"/>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L’ÉDITEUR DE CONTENU</a:t>
              </a: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59044"/>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GÉRER LE CONTENU DES PAGES</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sp>
        <p:nvSpPr>
          <p:cNvPr id="24" name="Rectangle 23">
            <a:extLst>
              <a:ext uri="{FF2B5EF4-FFF2-40B4-BE49-F238E27FC236}">
                <a16:creationId xmlns:a16="http://schemas.microsoft.com/office/drawing/2014/main" id="{251A429D-5D30-5B46-A104-5E75D024CF35}"/>
              </a:ext>
            </a:extLst>
          </p:cNvPr>
          <p:cNvSpPr/>
          <p:nvPr/>
        </p:nvSpPr>
        <p:spPr>
          <a:xfrm>
            <a:off x="474752" y="2102252"/>
            <a:ext cx="7792947" cy="388232"/>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Tree>
    <p:extLst>
      <p:ext uri="{BB962C8B-B14F-4D97-AF65-F5344CB8AC3E}">
        <p14:creationId xmlns:p14="http://schemas.microsoft.com/office/powerpoint/2010/main" val="27998073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CE573A1-3E85-2F41-990A-8858FD08CB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0918" y="1314781"/>
            <a:ext cx="7581900" cy="5415643"/>
          </a:xfrm>
          <a:prstGeom prst="rect">
            <a:avLst/>
          </a:prstGeom>
        </p:spPr>
      </p:pic>
      <p:pic>
        <p:nvPicPr>
          <p:cNvPr id="28" name="Picture 27">
            <a:extLst>
              <a:ext uri="{FF2B5EF4-FFF2-40B4-BE49-F238E27FC236}">
                <a16:creationId xmlns:a16="http://schemas.microsoft.com/office/drawing/2014/main" id="{8FCB1FC1-3BF0-224F-90D2-538FF7F00D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7652" y="1311669"/>
            <a:ext cx="1399870" cy="656575"/>
          </a:xfrm>
          <a:prstGeom prst="rect">
            <a:avLst/>
          </a:prstGeom>
        </p:spPr>
      </p:pic>
      <p:grpSp>
        <p:nvGrpSpPr>
          <p:cNvPr id="16" name="Group 15">
            <a:extLst>
              <a:ext uri="{FF2B5EF4-FFF2-40B4-BE49-F238E27FC236}">
                <a16:creationId xmlns:a16="http://schemas.microsoft.com/office/drawing/2014/main" id="{C123EF22-82B8-1D49-86D8-0F18D90AFCC5}"/>
              </a:ext>
            </a:extLst>
          </p:cNvPr>
          <p:cNvGrpSpPr/>
          <p:nvPr/>
        </p:nvGrpSpPr>
        <p:grpSpPr>
          <a:xfrm>
            <a:off x="3633216" y="-11432"/>
            <a:ext cx="3123951" cy="1145751"/>
            <a:chOff x="3314700" y="-11432"/>
            <a:chExt cx="4256532" cy="1145751"/>
          </a:xfrm>
        </p:grpSpPr>
        <p:sp>
          <p:nvSpPr>
            <p:cNvPr id="8" name="Round Single Corner Rectangle 7">
              <a:extLst>
                <a:ext uri="{FF2B5EF4-FFF2-40B4-BE49-F238E27FC236}">
                  <a16:creationId xmlns:a16="http://schemas.microsoft.com/office/drawing/2014/main" id="{23AE3B82-A6D9-C846-8D9F-CBFB31AF0296}"/>
                </a:ext>
              </a:extLst>
            </p:cNvPr>
            <p:cNvSpPr/>
            <p:nvPr/>
          </p:nvSpPr>
          <p:spPr>
            <a:xfrm flipH="1">
              <a:off x="3314700" y="-11432"/>
              <a:ext cx="4256532"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11" name="TextBox 10">
              <a:extLst>
                <a:ext uri="{FF2B5EF4-FFF2-40B4-BE49-F238E27FC236}">
                  <a16:creationId xmlns:a16="http://schemas.microsoft.com/office/drawing/2014/main" id="{1B3DC0AB-D0BD-4342-9C2D-B55BC32D91D9}"/>
                </a:ext>
              </a:extLst>
            </p:cNvPr>
            <p:cNvSpPr txBox="1"/>
            <p:nvPr/>
          </p:nvSpPr>
          <p:spPr>
            <a:xfrm>
              <a:off x="4305300" y="694812"/>
              <a:ext cx="3151632" cy="274370"/>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PRÉSENTATION</a:t>
              </a:r>
            </a:p>
          </p:txBody>
        </p:sp>
      </p:grpSp>
      <p:grpSp>
        <p:nvGrpSpPr>
          <p:cNvPr id="15" name="Group 14">
            <a:extLst>
              <a:ext uri="{FF2B5EF4-FFF2-40B4-BE49-F238E27FC236}">
                <a16:creationId xmlns:a16="http://schemas.microsoft.com/office/drawing/2014/main" id="{CB4735CF-0A3A-3548-8991-46C2CDC509C6}"/>
              </a:ext>
            </a:extLst>
          </p:cNvPr>
          <p:cNvGrpSpPr/>
          <p:nvPr/>
        </p:nvGrpSpPr>
        <p:grpSpPr>
          <a:xfrm>
            <a:off x="0" y="1"/>
            <a:ext cx="4142232" cy="1134318"/>
            <a:chOff x="0" y="1"/>
            <a:chExt cx="4142232" cy="1134318"/>
          </a:xfrm>
        </p:grpSpPr>
        <p:sp>
          <p:nvSpPr>
            <p:cNvPr id="7" name="Round Single Corner Rectangle 6">
              <a:extLst>
                <a:ext uri="{FF2B5EF4-FFF2-40B4-BE49-F238E27FC236}">
                  <a16:creationId xmlns:a16="http://schemas.microsoft.com/office/drawing/2014/main" id="{2482A2DE-F7CD-8446-8913-7D39966F55F1}"/>
                </a:ext>
              </a:extLst>
            </p:cNvPr>
            <p:cNvSpPr/>
            <p:nvPr/>
          </p:nvSpPr>
          <p:spPr>
            <a:xfrm flipH="1">
              <a:off x="0" y="1"/>
              <a:ext cx="414223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10" name="TextBox 9">
              <a:extLst>
                <a:ext uri="{FF2B5EF4-FFF2-40B4-BE49-F238E27FC236}">
                  <a16:creationId xmlns:a16="http://schemas.microsoft.com/office/drawing/2014/main" id="{2F79B224-C71B-8D40-B28C-30748D78475C}"/>
                </a:ext>
              </a:extLst>
            </p:cNvPr>
            <p:cNvSpPr txBox="1"/>
            <p:nvPr/>
          </p:nvSpPr>
          <p:spPr>
            <a:xfrm>
              <a:off x="0" y="694812"/>
              <a:ext cx="3962400" cy="274434"/>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SE CONNECTER À L’INTERFACE</a:t>
              </a:r>
            </a:p>
          </p:txBody>
        </p:sp>
      </p:grpSp>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sp>
        <p:nvSpPr>
          <p:cNvPr id="14" name="Rectangle 13">
            <a:extLst>
              <a:ext uri="{FF2B5EF4-FFF2-40B4-BE49-F238E27FC236}">
                <a16:creationId xmlns:a16="http://schemas.microsoft.com/office/drawing/2014/main" id="{FFB0364A-966D-4547-B7AB-9FCC022EBB19}"/>
              </a:ext>
            </a:extLst>
          </p:cNvPr>
          <p:cNvSpPr/>
          <p:nvPr/>
        </p:nvSpPr>
        <p:spPr>
          <a:xfrm flipH="1">
            <a:off x="7004691" y="1268233"/>
            <a:ext cx="2708243" cy="700011"/>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TextBox 16">
            <a:extLst>
              <a:ext uri="{FF2B5EF4-FFF2-40B4-BE49-F238E27FC236}">
                <a16:creationId xmlns:a16="http://schemas.microsoft.com/office/drawing/2014/main" id="{17A673CC-5B78-834E-BCE9-FFC61A619313}"/>
              </a:ext>
            </a:extLst>
          </p:cNvPr>
          <p:cNvSpPr txBox="1"/>
          <p:nvPr/>
        </p:nvSpPr>
        <p:spPr>
          <a:xfrm>
            <a:off x="9917243" y="1448961"/>
            <a:ext cx="880369" cy="338554"/>
          </a:xfrm>
          <a:prstGeom prst="rect">
            <a:avLst/>
          </a:prstGeom>
          <a:noFill/>
        </p:spPr>
        <p:txBody>
          <a:bodyPr wrap="none" rtlCol="0">
            <a:spAutoFit/>
          </a:bodyPr>
          <a:lstStyle/>
          <a:p>
            <a:r>
              <a:rPr lang="fr-FR" sz="1600" dirty="0">
                <a:solidFill>
                  <a:srgbClr val="1E516E"/>
                </a:solidFill>
                <a:latin typeface="Montserrat" pitchFamily="2" charset="77"/>
              </a:rPr>
              <a:t>Zone 2</a:t>
            </a:r>
          </a:p>
        </p:txBody>
      </p:sp>
    </p:spTree>
    <p:extLst>
      <p:ext uri="{BB962C8B-B14F-4D97-AF65-F5344CB8AC3E}">
        <p14:creationId xmlns:p14="http://schemas.microsoft.com/office/powerpoint/2010/main" val="1123084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CD4E39-D012-2246-9A54-80E3C02D9C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750" y="1676400"/>
            <a:ext cx="11874500" cy="4521200"/>
          </a:xfrm>
          <a:prstGeom prst="rect">
            <a:avLst/>
          </a:prstGeom>
        </p:spPr>
      </p:pic>
      <p:grpSp>
        <p:nvGrpSpPr>
          <p:cNvPr id="22" name="Group 21">
            <a:extLst>
              <a:ext uri="{FF2B5EF4-FFF2-40B4-BE49-F238E27FC236}">
                <a16:creationId xmlns:a16="http://schemas.microsoft.com/office/drawing/2014/main" id="{C21D3ED3-8E21-2E48-ABBC-120F76C4233F}"/>
              </a:ext>
            </a:extLst>
          </p:cNvPr>
          <p:cNvGrpSpPr/>
          <p:nvPr/>
        </p:nvGrpSpPr>
        <p:grpSpPr>
          <a:xfrm>
            <a:off x="3648309" y="-11437"/>
            <a:ext cx="4301890" cy="1145751"/>
            <a:chOff x="3314687" y="-11432"/>
            <a:chExt cx="4403514"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7" y="-11432"/>
              <a:ext cx="4403514"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305298" y="694812"/>
              <a:ext cx="3139904" cy="274434"/>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L’ÉDITEUR DE CONTENU</a:t>
              </a: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59044"/>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GÉRER LE CONTENU DES PAGES</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sp>
        <p:nvSpPr>
          <p:cNvPr id="24" name="Rectangle 23">
            <a:extLst>
              <a:ext uri="{FF2B5EF4-FFF2-40B4-BE49-F238E27FC236}">
                <a16:creationId xmlns:a16="http://schemas.microsoft.com/office/drawing/2014/main" id="{251A429D-5D30-5B46-A104-5E75D024CF35}"/>
              </a:ext>
            </a:extLst>
          </p:cNvPr>
          <p:cNvSpPr/>
          <p:nvPr/>
        </p:nvSpPr>
        <p:spPr>
          <a:xfrm>
            <a:off x="396241" y="2584852"/>
            <a:ext cx="7719060" cy="388232"/>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Tree>
    <p:extLst>
      <p:ext uri="{BB962C8B-B14F-4D97-AF65-F5344CB8AC3E}">
        <p14:creationId xmlns:p14="http://schemas.microsoft.com/office/powerpoint/2010/main" val="4471223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C21D3ED3-8E21-2E48-ABBC-120F76C4233F}"/>
              </a:ext>
            </a:extLst>
          </p:cNvPr>
          <p:cNvGrpSpPr/>
          <p:nvPr/>
        </p:nvGrpSpPr>
        <p:grpSpPr>
          <a:xfrm>
            <a:off x="3648309" y="-11437"/>
            <a:ext cx="4301890" cy="1145751"/>
            <a:chOff x="3314687" y="-11432"/>
            <a:chExt cx="4403514"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7" y="-11432"/>
              <a:ext cx="4403514"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305298" y="694812"/>
              <a:ext cx="3139904" cy="274434"/>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L’ÉDITEUR DE CONTENU</a:t>
              </a: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59044"/>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GÉRER LE CONTENU DES PAGES</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pic>
        <p:nvPicPr>
          <p:cNvPr id="7" name="Picture 6">
            <a:extLst>
              <a:ext uri="{FF2B5EF4-FFF2-40B4-BE49-F238E27FC236}">
                <a16:creationId xmlns:a16="http://schemas.microsoft.com/office/drawing/2014/main" id="{FD86A898-7079-4D44-A50D-FB7A3F5267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295525"/>
            <a:ext cx="2750820" cy="1539875"/>
          </a:xfrm>
          <a:prstGeom prst="rect">
            <a:avLst/>
          </a:prstGeom>
        </p:spPr>
      </p:pic>
      <p:pic>
        <p:nvPicPr>
          <p:cNvPr id="10" name="Picture 9">
            <a:extLst>
              <a:ext uri="{FF2B5EF4-FFF2-40B4-BE49-F238E27FC236}">
                <a16:creationId xmlns:a16="http://schemas.microsoft.com/office/drawing/2014/main" id="{7AA2A5E8-D896-BB40-841A-016305F09B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4198" y="1160608"/>
            <a:ext cx="2750820" cy="2224037"/>
          </a:xfrm>
          <a:prstGeom prst="rect">
            <a:avLst/>
          </a:prstGeom>
        </p:spPr>
      </p:pic>
      <p:pic>
        <p:nvPicPr>
          <p:cNvPr id="12" name="Picture 11">
            <a:extLst>
              <a:ext uri="{FF2B5EF4-FFF2-40B4-BE49-F238E27FC236}">
                <a16:creationId xmlns:a16="http://schemas.microsoft.com/office/drawing/2014/main" id="{53A91087-D3FA-364C-9849-FF85DA5902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4066800"/>
            <a:ext cx="2766060" cy="1549775"/>
          </a:xfrm>
          <a:prstGeom prst="rect">
            <a:avLst/>
          </a:prstGeom>
        </p:spPr>
      </p:pic>
      <p:pic>
        <p:nvPicPr>
          <p:cNvPr id="14" name="Picture 13">
            <a:extLst>
              <a:ext uri="{FF2B5EF4-FFF2-40B4-BE49-F238E27FC236}">
                <a16:creationId xmlns:a16="http://schemas.microsoft.com/office/drawing/2014/main" id="{44E09C28-5C37-EC4A-A5A1-CCA22AEA57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88958" y="3603388"/>
            <a:ext cx="2766060" cy="1781175"/>
          </a:xfrm>
          <a:prstGeom prst="rect">
            <a:avLst/>
          </a:prstGeom>
        </p:spPr>
      </p:pic>
      <p:pic>
        <p:nvPicPr>
          <p:cNvPr id="16" name="Picture 15">
            <a:extLst>
              <a:ext uri="{FF2B5EF4-FFF2-40B4-BE49-F238E27FC236}">
                <a16:creationId xmlns:a16="http://schemas.microsoft.com/office/drawing/2014/main" id="{AFB4C01B-239D-5447-8A8B-975FB7896A09}"/>
              </a:ext>
            </a:extLst>
          </p:cNvPr>
          <p:cNvPicPr>
            <a:picLocks noChangeAspect="1"/>
          </p:cNvPicPr>
          <p:nvPr/>
        </p:nvPicPr>
        <p:blipFill rotWithShape="1">
          <a:blip r:embed="rId6">
            <a:extLst>
              <a:ext uri="{28A0092B-C50C-407E-A947-70E740481C1C}">
                <a14:useLocalDpi xmlns:a14="http://schemas.microsoft.com/office/drawing/2010/main" val="0"/>
              </a:ext>
            </a:extLst>
          </a:blip>
          <a:srcRect r="39803"/>
          <a:stretch/>
        </p:blipFill>
        <p:spPr>
          <a:xfrm>
            <a:off x="275413" y="1924239"/>
            <a:ext cx="5217052" cy="3985242"/>
          </a:xfrm>
          <a:prstGeom prst="rect">
            <a:avLst/>
          </a:prstGeom>
        </p:spPr>
      </p:pic>
      <p:pic>
        <p:nvPicPr>
          <p:cNvPr id="3" name="Imag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1704" y="1213465"/>
            <a:ext cx="7400925" cy="752475"/>
          </a:xfrm>
          <a:prstGeom prst="rect">
            <a:avLst/>
          </a:prstGeom>
        </p:spPr>
      </p:pic>
      <p:sp>
        <p:nvSpPr>
          <p:cNvPr id="21" name="Rectangle 20">
            <a:extLst>
              <a:ext uri="{FF2B5EF4-FFF2-40B4-BE49-F238E27FC236}">
                <a16:creationId xmlns:a16="http://schemas.microsoft.com/office/drawing/2014/main" id="{251A429D-5D30-5B46-A104-5E75D024CF35}"/>
              </a:ext>
            </a:extLst>
          </p:cNvPr>
          <p:cNvSpPr/>
          <p:nvPr/>
        </p:nvSpPr>
        <p:spPr>
          <a:xfrm>
            <a:off x="4932142" y="1673748"/>
            <a:ext cx="758974" cy="292192"/>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8" name="ZoneTexte 7"/>
          <p:cNvSpPr txBox="1"/>
          <p:nvPr/>
        </p:nvSpPr>
        <p:spPr>
          <a:xfrm>
            <a:off x="703214" y="6154529"/>
            <a:ext cx="9853723" cy="369332"/>
          </a:xfrm>
          <a:prstGeom prst="rect">
            <a:avLst/>
          </a:prstGeom>
          <a:noFill/>
        </p:spPr>
        <p:txBody>
          <a:bodyPr wrap="none" rtlCol="0">
            <a:spAutoFit/>
          </a:bodyPr>
          <a:lstStyle/>
          <a:p>
            <a:r>
              <a:rPr lang="fr-FR" dirty="0" smtClean="0"/>
              <a:t>Attention! </a:t>
            </a:r>
            <a:r>
              <a:rPr lang="fr-FR" b="1" dirty="0" smtClean="0"/>
              <a:t>N’ajoutez pas d’enrichissement typographique, ni de lien hypertexte dans les titres de style</a:t>
            </a:r>
            <a:endParaRPr lang="fr-FR" b="1" dirty="0"/>
          </a:p>
        </p:txBody>
      </p:sp>
    </p:spTree>
    <p:extLst>
      <p:ext uri="{BB962C8B-B14F-4D97-AF65-F5344CB8AC3E}">
        <p14:creationId xmlns:p14="http://schemas.microsoft.com/office/powerpoint/2010/main" val="22295652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682" y="3149180"/>
            <a:ext cx="7849637" cy="2840272"/>
          </a:xfrm>
          <a:prstGeom prst="rect">
            <a:avLst/>
          </a:prstGeom>
        </p:spPr>
      </p:pic>
      <p:grpSp>
        <p:nvGrpSpPr>
          <p:cNvPr id="22" name="Group 21">
            <a:extLst>
              <a:ext uri="{FF2B5EF4-FFF2-40B4-BE49-F238E27FC236}">
                <a16:creationId xmlns:a16="http://schemas.microsoft.com/office/drawing/2014/main" id="{C21D3ED3-8E21-2E48-ABBC-120F76C4233F}"/>
              </a:ext>
            </a:extLst>
          </p:cNvPr>
          <p:cNvGrpSpPr/>
          <p:nvPr/>
        </p:nvGrpSpPr>
        <p:grpSpPr>
          <a:xfrm>
            <a:off x="3648309" y="-11437"/>
            <a:ext cx="4301890" cy="1145751"/>
            <a:chOff x="3314687" y="-11432"/>
            <a:chExt cx="4403514"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7" y="-11432"/>
              <a:ext cx="4403514"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305298" y="694812"/>
              <a:ext cx="3139904" cy="274434"/>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L’ÉDITEUR DE CONTENU</a:t>
              </a: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59044"/>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GÉRER LE CONTENU DES PAGES</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sp>
        <p:nvSpPr>
          <p:cNvPr id="24" name="Rectangle 23">
            <a:extLst>
              <a:ext uri="{FF2B5EF4-FFF2-40B4-BE49-F238E27FC236}">
                <a16:creationId xmlns:a16="http://schemas.microsoft.com/office/drawing/2014/main" id="{251A429D-5D30-5B46-A104-5E75D024CF35}"/>
              </a:ext>
            </a:extLst>
          </p:cNvPr>
          <p:cNvSpPr/>
          <p:nvPr/>
        </p:nvSpPr>
        <p:spPr>
          <a:xfrm>
            <a:off x="4127501" y="3899413"/>
            <a:ext cx="1120646" cy="250491"/>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1766" y="2980726"/>
            <a:ext cx="1581150" cy="2705100"/>
          </a:xfrm>
          <a:prstGeom prst="rect">
            <a:avLst/>
          </a:prstGeom>
        </p:spPr>
      </p:pic>
      <p:sp>
        <p:nvSpPr>
          <p:cNvPr id="9" name="ZoneTexte 8"/>
          <p:cNvSpPr txBox="1"/>
          <p:nvPr/>
        </p:nvSpPr>
        <p:spPr>
          <a:xfrm>
            <a:off x="1051482" y="1473806"/>
            <a:ext cx="3907223" cy="1477328"/>
          </a:xfrm>
          <a:prstGeom prst="rect">
            <a:avLst/>
          </a:prstGeom>
          <a:noFill/>
        </p:spPr>
        <p:txBody>
          <a:bodyPr wrap="none" rtlCol="0">
            <a:spAutoFit/>
          </a:bodyPr>
          <a:lstStyle/>
          <a:p>
            <a:r>
              <a:rPr lang="fr-FR" dirty="0" smtClean="0"/>
              <a:t>Les intertitres</a:t>
            </a:r>
          </a:p>
          <a:p>
            <a:r>
              <a:rPr lang="fr-FR" dirty="0" smtClean="0"/>
              <a:t/>
            </a:r>
            <a:br>
              <a:rPr lang="fr-FR" dirty="0" smtClean="0"/>
            </a:br>
            <a:r>
              <a:rPr lang="fr-FR" dirty="0" smtClean="0"/>
              <a:t>Cliquez sur le bouton Format.</a:t>
            </a:r>
            <a:br>
              <a:rPr lang="fr-FR" dirty="0" smtClean="0"/>
            </a:br>
            <a:r>
              <a:rPr lang="fr-FR" dirty="0" smtClean="0"/>
              <a:t>Vous avez le choix entre 5 styles.</a:t>
            </a:r>
            <a:br>
              <a:rPr lang="fr-FR" dirty="0" smtClean="0"/>
            </a:br>
            <a:r>
              <a:rPr lang="fr-FR" dirty="0" smtClean="0"/>
              <a:t>Ces éléments sont valorisés par Google.</a:t>
            </a:r>
            <a:endParaRPr lang="fr-FR" dirty="0"/>
          </a:p>
        </p:txBody>
      </p:sp>
      <p:cxnSp>
        <p:nvCxnSpPr>
          <p:cNvPr id="17" name="Straight Arrow Connector 20">
            <a:extLst>
              <a:ext uri="{FF2B5EF4-FFF2-40B4-BE49-F238E27FC236}">
                <a16:creationId xmlns:a16="http://schemas.microsoft.com/office/drawing/2014/main" id="{BB2E73EA-EF82-834F-939C-C5B9EB855598}"/>
              </a:ext>
            </a:extLst>
          </p:cNvPr>
          <p:cNvCxnSpPr>
            <a:cxnSpLocks/>
          </p:cNvCxnSpPr>
          <p:nvPr/>
        </p:nvCxnSpPr>
        <p:spPr>
          <a:xfrm>
            <a:off x="8052319" y="4531658"/>
            <a:ext cx="1579447" cy="2473"/>
          </a:xfrm>
          <a:prstGeom prst="straightConnector1">
            <a:avLst/>
          </a:prstGeom>
          <a:ln w="47625">
            <a:solidFill>
              <a:srgbClr val="AA9F96"/>
            </a:solidFill>
            <a:tailEnd type="triangle"/>
          </a:ln>
        </p:spPr>
        <p:style>
          <a:lnRef idx="1">
            <a:schemeClr val="accent1"/>
          </a:lnRef>
          <a:fillRef idx="0">
            <a:schemeClr val="accent1"/>
          </a:fillRef>
          <a:effectRef idx="0">
            <a:schemeClr val="accent1"/>
          </a:effectRef>
          <a:fontRef idx="minor">
            <a:schemeClr val="tx1"/>
          </a:fontRef>
        </p:style>
      </p:cxnSp>
      <p:sp>
        <p:nvSpPr>
          <p:cNvPr id="21" name="ZoneTexte 20"/>
          <p:cNvSpPr txBox="1"/>
          <p:nvPr/>
        </p:nvSpPr>
        <p:spPr>
          <a:xfrm>
            <a:off x="703214" y="6154529"/>
            <a:ext cx="11170338" cy="646331"/>
          </a:xfrm>
          <a:prstGeom prst="rect">
            <a:avLst/>
          </a:prstGeom>
          <a:noFill/>
        </p:spPr>
        <p:txBody>
          <a:bodyPr wrap="square" rtlCol="0">
            <a:spAutoFit/>
          </a:bodyPr>
          <a:lstStyle/>
          <a:p>
            <a:r>
              <a:rPr lang="fr-FR" dirty="0" smtClean="0"/>
              <a:t>Attention! </a:t>
            </a:r>
            <a:r>
              <a:rPr lang="fr-FR" b="1" dirty="0" smtClean="0"/>
              <a:t>N’ajoutez pas d’enrichissement typographique dans les intertitres. (Vous pouvez par contre ajouter des liens hypertexte)</a:t>
            </a:r>
            <a:endParaRPr lang="fr-FR" b="1" dirty="0"/>
          </a:p>
        </p:txBody>
      </p:sp>
    </p:spTree>
    <p:extLst>
      <p:ext uri="{BB962C8B-B14F-4D97-AF65-F5344CB8AC3E}">
        <p14:creationId xmlns:p14="http://schemas.microsoft.com/office/powerpoint/2010/main" val="3968740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17"/>
                                        </p:tgtEl>
                                        <p:attrNameLst>
                                          <p:attrName>style.visibility</p:attrName>
                                        </p:attrNameLst>
                                      </p:cBhvr>
                                      <p:to>
                                        <p:strVal val="visible"/>
                                      </p:to>
                                    </p:set>
                                    <p:anim calcmode="lin" valueType="num">
                                      <p:cBhvr>
                                        <p:cTn id="7" dur="200" fill="hold"/>
                                        <p:tgtEl>
                                          <p:spTgt spid="17"/>
                                        </p:tgtEl>
                                        <p:attrNameLst>
                                          <p:attrName>ppt_w</p:attrName>
                                        </p:attrNameLst>
                                      </p:cBhvr>
                                      <p:tavLst>
                                        <p:tav tm="0">
                                          <p:val>
                                            <p:fltVal val="0"/>
                                          </p:val>
                                        </p:tav>
                                        <p:tav tm="100000">
                                          <p:val>
                                            <p:strVal val="#ppt_w"/>
                                          </p:val>
                                        </p:tav>
                                      </p:tavLst>
                                    </p:anim>
                                    <p:anim calcmode="lin" valueType="num">
                                      <p:cBhvr>
                                        <p:cTn id="8" dur="200" fill="hold"/>
                                        <p:tgtEl>
                                          <p:spTgt spid="17"/>
                                        </p:tgtEl>
                                        <p:attrNameLst>
                                          <p:attrName>ppt_h</p:attrName>
                                        </p:attrNameLst>
                                      </p:cBhvr>
                                      <p:tavLst>
                                        <p:tav tm="0">
                                          <p:val>
                                            <p:fltVal val="0"/>
                                          </p:val>
                                        </p:tav>
                                        <p:tav tm="100000">
                                          <p:val>
                                            <p:strVal val="#ppt_h"/>
                                          </p:val>
                                        </p:tav>
                                      </p:tavLst>
                                    </p:anim>
                                    <p:animEffect transition="in" filter="fade">
                                      <p:cBhvr>
                                        <p:cTn id="9" dur="2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C21D3ED3-8E21-2E48-ABBC-120F76C4233F}"/>
              </a:ext>
            </a:extLst>
          </p:cNvPr>
          <p:cNvGrpSpPr/>
          <p:nvPr/>
        </p:nvGrpSpPr>
        <p:grpSpPr>
          <a:xfrm>
            <a:off x="3648305" y="-11437"/>
            <a:ext cx="3666894" cy="1145751"/>
            <a:chOff x="3314683" y="-11432"/>
            <a:chExt cx="3753518"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3" y="-11432"/>
              <a:ext cx="3753518"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305297" y="694812"/>
              <a:ext cx="2671904" cy="274434"/>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LES TAGS</a:t>
              </a: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59044"/>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GÉRER LE CONTENU DES PAGES</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pic>
        <p:nvPicPr>
          <p:cNvPr id="7" name="Picture 6">
            <a:extLst>
              <a:ext uri="{FF2B5EF4-FFF2-40B4-BE49-F238E27FC236}">
                <a16:creationId xmlns:a16="http://schemas.microsoft.com/office/drawing/2014/main" id="{8F3E34D9-F8B9-404D-9FAD-93EB9F3B8C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551" y="1314779"/>
            <a:ext cx="2781300" cy="4838700"/>
          </a:xfrm>
          <a:prstGeom prst="rect">
            <a:avLst/>
          </a:prstGeom>
        </p:spPr>
      </p:pic>
      <p:pic>
        <p:nvPicPr>
          <p:cNvPr id="9" name="Picture 8">
            <a:extLst>
              <a:ext uri="{FF2B5EF4-FFF2-40B4-BE49-F238E27FC236}">
                <a16:creationId xmlns:a16="http://schemas.microsoft.com/office/drawing/2014/main" id="{09B43D10-EC97-9D47-8373-401E685A12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550" y="6083139"/>
            <a:ext cx="4737100" cy="279400"/>
          </a:xfrm>
          <a:prstGeom prst="rect">
            <a:avLst/>
          </a:prstGeom>
        </p:spPr>
      </p:pic>
      <p:sp>
        <p:nvSpPr>
          <p:cNvPr id="17" name="Rectangle 16">
            <a:extLst>
              <a:ext uri="{FF2B5EF4-FFF2-40B4-BE49-F238E27FC236}">
                <a16:creationId xmlns:a16="http://schemas.microsoft.com/office/drawing/2014/main" id="{D05E9DB8-168D-1A43-8A8F-47E62367A4F2}"/>
              </a:ext>
            </a:extLst>
          </p:cNvPr>
          <p:cNvSpPr/>
          <p:nvPr/>
        </p:nvSpPr>
        <p:spPr>
          <a:xfrm>
            <a:off x="504144" y="1456944"/>
            <a:ext cx="2703805" cy="484840"/>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cxnSp>
        <p:nvCxnSpPr>
          <p:cNvPr id="21" name="Straight Arrow Connector 20">
            <a:extLst>
              <a:ext uri="{FF2B5EF4-FFF2-40B4-BE49-F238E27FC236}">
                <a16:creationId xmlns:a16="http://schemas.microsoft.com/office/drawing/2014/main" id="{BB2E73EA-EF82-834F-939C-C5B9EB855598}"/>
              </a:ext>
            </a:extLst>
          </p:cNvPr>
          <p:cNvCxnSpPr>
            <a:cxnSpLocks/>
          </p:cNvCxnSpPr>
          <p:nvPr/>
        </p:nvCxnSpPr>
        <p:spPr>
          <a:xfrm>
            <a:off x="3331519" y="1613720"/>
            <a:ext cx="3028184" cy="2473"/>
          </a:xfrm>
          <a:prstGeom prst="straightConnector1">
            <a:avLst/>
          </a:prstGeom>
          <a:ln w="47625">
            <a:solidFill>
              <a:srgbClr val="AA9F96"/>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704C3EA9-36CB-204A-8D38-5DA4F56C11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3273" y="1373773"/>
            <a:ext cx="4343400" cy="4089400"/>
          </a:xfrm>
          <a:prstGeom prst="rect">
            <a:avLst/>
          </a:prstGeom>
        </p:spPr>
      </p:pic>
      <p:pic>
        <p:nvPicPr>
          <p:cNvPr id="24" name="Picture 15">
            <a:extLst>
              <a:ext uri="{FF2B5EF4-FFF2-40B4-BE49-F238E27FC236}">
                <a16:creationId xmlns:a16="http://schemas.microsoft.com/office/drawing/2014/main" id="{4406D7FF-C9BA-884F-9B46-198DCF7453E4}"/>
              </a:ext>
            </a:extLst>
          </p:cNvPr>
          <p:cNvPicPr>
            <a:picLocks noChangeAspect="1"/>
          </p:cNvPicPr>
          <p:nvPr/>
        </p:nvPicPr>
        <p:blipFill rotWithShape="1">
          <a:blip r:embed="rId5">
            <a:extLst>
              <a:ext uri="{28A0092B-C50C-407E-A947-70E740481C1C}">
                <a14:useLocalDpi xmlns:a14="http://schemas.microsoft.com/office/drawing/2010/main" val="0"/>
              </a:ext>
            </a:extLst>
          </a:blip>
          <a:srcRect l="47568" t="8254" r="47459" b="80396"/>
          <a:stretch/>
        </p:blipFill>
        <p:spPr>
          <a:xfrm>
            <a:off x="8435622" y="452851"/>
            <a:ext cx="1153052" cy="1002008"/>
          </a:xfrm>
          <a:prstGeom prst="rect">
            <a:avLst/>
          </a:prstGeom>
        </p:spPr>
      </p:pic>
    </p:spTree>
    <p:extLst>
      <p:ext uri="{BB962C8B-B14F-4D97-AF65-F5344CB8AC3E}">
        <p14:creationId xmlns:p14="http://schemas.microsoft.com/office/powerpoint/2010/main" val="3661223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21"/>
                                        </p:tgtEl>
                                        <p:attrNameLst>
                                          <p:attrName>style.visibility</p:attrName>
                                        </p:attrNameLst>
                                      </p:cBhvr>
                                      <p:to>
                                        <p:strVal val="visible"/>
                                      </p:to>
                                    </p:set>
                                    <p:anim calcmode="lin" valueType="num">
                                      <p:cBhvr>
                                        <p:cTn id="7" dur="200" fill="hold"/>
                                        <p:tgtEl>
                                          <p:spTgt spid="21"/>
                                        </p:tgtEl>
                                        <p:attrNameLst>
                                          <p:attrName>ppt_w</p:attrName>
                                        </p:attrNameLst>
                                      </p:cBhvr>
                                      <p:tavLst>
                                        <p:tav tm="0">
                                          <p:val>
                                            <p:fltVal val="0"/>
                                          </p:val>
                                        </p:tav>
                                        <p:tav tm="100000">
                                          <p:val>
                                            <p:strVal val="#ppt_w"/>
                                          </p:val>
                                        </p:tav>
                                      </p:tavLst>
                                    </p:anim>
                                    <p:anim calcmode="lin" valueType="num">
                                      <p:cBhvr>
                                        <p:cTn id="8" dur="200" fill="hold"/>
                                        <p:tgtEl>
                                          <p:spTgt spid="21"/>
                                        </p:tgtEl>
                                        <p:attrNameLst>
                                          <p:attrName>ppt_h</p:attrName>
                                        </p:attrNameLst>
                                      </p:cBhvr>
                                      <p:tavLst>
                                        <p:tav tm="0">
                                          <p:val>
                                            <p:fltVal val="0"/>
                                          </p:val>
                                        </p:tav>
                                        <p:tav tm="100000">
                                          <p:val>
                                            <p:strVal val="#ppt_h"/>
                                          </p:val>
                                        </p:tav>
                                      </p:tavLst>
                                    </p:anim>
                                    <p:animEffect transition="in" filter="fade">
                                      <p:cBhvr>
                                        <p:cTn id="9" dur="2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C21D3ED3-8E21-2E48-ABBC-120F76C4233F}"/>
              </a:ext>
            </a:extLst>
          </p:cNvPr>
          <p:cNvGrpSpPr/>
          <p:nvPr/>
        </p:nvGrpSpPr>
        <p:grpSpPr>
          <a:xfrm>
            <a:off x="3648305" y="-11437"/>
            <a:ext cx="3666894" cy="1145751"/>
            <a:chOff x="3314683" y="-11432"/>
            <a:chExt cx="3753518"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3" y="-11432"/>
              <a:ext cx="3753518"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305297" y="694812"/>
              <a:ext cx="2671904" cy="274434"/>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LES TAGS</a:t>
              </a: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59044"/>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GÉRER LE CONTENU DES PAGES</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pic>
        <p:nvPicPr>
          <p:cNvPr id="7" name="Picture 6">
            <a:extLst>
              <a:ext uri="{FF2B5EF4-FFF2-40B4-BE49-F238E27FC236}">
                <a16:creationId xmlns:a16="http://schemas.microsoft.com/office/drawing/2014/main" id="{8F3E34D9-F8B9-404D-9FAD-93EB9F3B8C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551" y="1314779"/>
            <a:ext cx="2781300" cy="4838700"/>
          </a:xfrm>
          <a:prstGeom prst="rect">
            <a:avLst/>
          </a:prstGeom>
        </p:spPr>
      </p:pic>
      <p:pic>
        <p:nvPicPr>
          <p:cNvPr id="9" name="Picture 8">
            <a:extLst>
              <a:ext uri="{FF2B5EF4-FFF2-40B4-BE49-F238E27FC236}">
                <a16:creationId xmlns:a16="http://schemas.microsoft.com/office/drawing/2014/main" id="{09B43D10-EC97-9D47-8373-401E685A12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550" y="6083139"/>
            <a:ext cx="4737100" cy="279400"/>
          </a:xfrm>
          <a:prstGeom prst="rect">
            <a:avLst/>
          </a:prstGeom>
        </p:spPr>
      </p:pic>
      <p:sp>
        <p:nvSpPr>
          <p:cNvPr id="17" name="Rectangle 16">
            <a:extLst>
              <a:ext uri="{FF2B5EF4-FFF2-40B4-BE49-F238E27FC236}">
                <a16:creationId xmlns:a16="http://schemas.microsoft.com/office/drawing/2014/main" id="{D05E9DB8-168D-1A43-8A8F-47E62367A4F2}"/>
              </a:ext>
            </a:extLst>
          </p:cNvPr>
          <p:cNvSpPr/>
          <p:nvPr/>
        </p:nvSpPr>
        <p:spPr>
          <a:xfrm>
            <a:off x="476046" y="1816686"/>
            <a:ext cx="2124279" cy="484840"/>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cxnSp>
        <p:nvCxnSpPr>
          <p:cNvPr id="21" name="Straight Arrow Connector 20">
            <a:extLst>
              <a:ext uri="{FF2B5EF4-FFF2-40B4-BE49-F238E27FC236}">
                <a16:creationId xmlns:a16="http://schemas.microsoft.com/office/drawing/2014/main" id="{BB2E73EA-EF82-834F-939C-C5B9EB855598}"/>
              </a:ext>
            </a:extLst>
          </p:cNvPr>
          <p:cNvCxnSpPr>
            <a:cxnSpLocks/>
          </p:cNvCxnSpPr>
          <p:nvPr/>
        </p:nvCxnSpPr>
        <p:spPr>
          <a:xfrm>
            <a:off x="2815100" y="2058338"/>
            <a:ext cx="2842750" cy="0"/>
          </a:xfrm>
          <a:prstGeom prst="straightConnector1">
            <a:avLst/>
          </a:prstGeom>
          <a:ln w="47625">
            <a:solidFill>
              <a:srgbClr val="AA9F96"/>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B64BD983-B1B0-AA46-B354-8FDD6221EB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1179" y="1314771"/>
            <a:ext cx="5632541" cy="4556474"/>
          </a:xfrm>
          <a:prstGeom prst="rect">
            <a:avLst/>
          </a:prstGeom>
        </p:spPr>
      </p:pic>
      <p:pic>
        <p:nvPicPr>
          <p:cNvPr id="24" name="Picture 15">
            <a:extLst>
              <a:ext uri="{FF2B5EF4-FFF2-40B4-BE49-F238E27FC236}">
                <a16:creationId xmlns:a16="http://schemas.microsoft.com/office/drawing/2014/main" id="{4406D7FF-C9BA-884F-9B46-198DCF7453E4}"/>
              </a:ext>
            </a:extLst>
          </p:cNvPr>
          <p:cNvPicPr>
            <a:picLocks noChangeAspect="1"/>
          </p:cNvPicPr>
          <p:nvPr/>
        </p:nvPicPr>
        <p:blipFill rotWithShape="1">
          <a:blip r:embed="rId5">
            <a:extLst>
              <a:ext uri="{28A0092B-C50C-407E-A947-70E740481C1C}">
                <a14:useLocalDpi xmlns:a14="http://schemas.microsoft.com/office/drawing/2010/main" val="0"/>
              </a:ext>
            </a:extLst>
          </a:blip>
          <a:srcRect l="47568" t="8254" r="47459" b="80396"/>
          <a:stretch/>
        </p:blipFill>
        <p:spPr>
          <a:xfrm>
            <a:off x="8435622" y="452851"/>
            <a:ext cx="1153052" cy="1002008"/>
          </a:xfrm>
          <a:prstGeom prst="rect">
            <a:avLst/>
          </a:prstGeom>
        </p:spPr>
      </p:pic>
    </p:spTree>
    <p:extLst>
      <p:ext uri="{BB962C8B-B14F-4D97-AF65-F5344CB8AC3E}">
        <p14:creationId xmlns:p14="http://schemas.microsoft.com/office/powerpoint/2010/main" val="3372538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21"/>
                                        </p:tgtEl>
                                        <p:attrNameLst>
                                          <p:attrName>style.visibility</p:attrName>
                                        </p:attrNameLst>
                                      </p:cBhvr>
                                      <p:to>
                                        <p:strVal val="visible"/>
                                      </p:to>
                                    </p:set>
                                    <p:anim calcmode="lin" valueType="num">
                                      <p:cBhvr>
                                        <p:cTn id="7" dur="200" fill="hold"/>
                                        <p:tgtEl>
                                          <p:spTgt spid="21"/>
                                        </p:tgtEl>
                                        <p:attrNameLst>
                                          <p:attrName>ppt_w</p:attrName>
                                        </p:attrNameLst>
                                      </p:cBhvr>
                                      <p:tavLst>
                                        <p:tav tm="0">
                                          <p:val>
                                            <p:fltVal val="0"/>
                                          </p:val>
                                        </p:tav>
                                        <p:tav tm="100000">
                                          <p:val>
                                            <p:strVal val="#ppt_w"/>
                                          </p:val>
                                        </p:tav>
                                      </p:tavLst>
                                    </p:anim>
                                    <p:anim calcmode="lin" valueType="num">
                                      <p:cBhvr>
                                        <p:cTn id="8" dur="200" fill="hold"/>
                                        <p:tgtEl>
                                          <p:spTgt spid="21"/>
                                        </p:tgtEl>
                                        <p:attrNameLst>
                                          <p:attrName>ppt_h</p:attrName>
                                        </p:attrNameLst>
                                      </p:cBhvr>
                                      <p:tavLst>
                                        <p:tav tm="0">
                                          <p:val>
                                            <p:fltVal val="0"/>
                                          </p:val>
                                        </p:tav>
                                        <p:tav tm="100000">
                                          <p:val>
                                            <p:strVal val="#ppt_h"/>
                                          </p:val>
                                        </p:tav>
                                      </p:tavLst>
                                    </p:anim>
                                    <p:animEffect transition="in" filter="fade">
                                      <p:cBhvr>
                                        <p:cTn id="9" dur="2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C21D3ED3-8E21-2E48-ABBC-120F76C4233F}"/>
              </a:ext>
            </a:extLst>
          </p:cNvPr>
          <p:cNvGrpSpPr/>
          <p:nvPr/>
        </p:nvGrpSpPr>
        <p:grpSpPr>
          <a:xfrm>
            <a:off x="3648305" y="-11437"/>
            <a:ext cx="3666894" cy="1145751"/>
            <a:chOff x="3314683" y="-11432"/>
            <a:chExt cx="3753518"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3" y="-11432"/>
              <a:ext cx="3753518"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305297" y="694812"/>
              <a:ext cx="2671904" cy="274434"/>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LES TAGS</a:t>
              </a: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59044"/>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GÉRER LE CONTENU DES PAGES</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pic>
        <p:nvPicPr>
          <p:cNvPr id="7" name="Picture 6">
            <a:extLst>
              <a:ext uri="{FF2B5EF4-FFF2-40B4-BE49-F238E27FC236}">
                <a16:creationId xmlns:a16="http://schemas.microsoft.com/office/drawing/2014/main" id="{8F3E34D9-F8B9-404D-9FAD-93EB9F3B8C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551" y="1314779"/>
            <a:ext cx="2781300" cy="4838700"/>
          </a:xfrm>
          <a:prstGeom prst="rect">
            <a:avLst/>
          </a:prstGeom>
        </p:spPr>
      </p:pic>
      <p:sp>
        <p:nvSpPr>
          <p:cNvPr id="17" name="Rectangle 16">
            <a:extLst>
              <a:ext uri="{FF2B5EF4-FFF2-40B4-BE49-F238E27FC236}">
                <a16:creationId xmlns:a16="http://schemas.microsoft.com/office/drawing/2014/main" id="{D05E9DB8-168D-1A43-8A8F-47E62367A4F2}"/>
              </a:ext>
            </a:extLst>
          </p:cNvPr>
          <p:cNvSpPr/>
          <p:nvPr/>
        </p:nvSpPr>
        <p:spPr>
          <a:xfrm>
            <a:off x="476046" y="2273890"/>
            <a:ext cx="2195717" cy="484840"/>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cxnSp>
        <p:nvCxnSpPr>
          <p:cNvPr id="21" name="Straight Arrow Connector 20">
            <a:extLst>
              <a:ext uri="{FF2B5EF4-FFF2-40B4-BE49-F238E27FC236}">
                <a16:creationId xmlns:a16="http://schemas.microsoft.com/office/drawing/2014/main" id="{BB2E73EA-EF82-834F-939C-C5B9EB855598}"/>
              </a:ext>
            </a:extLst>
          </p:cNvPr>
          <p:cNvCxnSpPr>
            <a:cxnSpLocks/>
          </p:cNvCxnSpPr>
          <p:nvPr/>
        </p:nvCxnSpPr>
        <p:spPr>
          <a:xfrm>
            <a:off x="2900363" y="2486963"/>
            <a:ext cx="2114550" cy="0"/>
          </a:xfrm>
          <a:prstGeom prst="straightConnector1">
            <a:avLst/>
          </a:prstGeom>
          <a:ln w="47625">
            <a:solidFill>
              <a:srgbClr val="AA9F96"/>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EC3CD06-4C01-364F-812B-2F6A175552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3650" y="1701332"/>
            <a:ext cx="6370070" cy="2409193"/>
          </a:xfrm>
          <a:prstGeom prst="rect">
            <a:avLst/>
          </a:prstGeom>
        </p:spPr>
      </p:pic>
      <p:pic>
        <p:nvPicPr>
          <p:cNvPr id="24" name="Picture 15">
            <a:extLst>
              <a:ext uri="{FF2B5EF4-FFF2-40B4-BE49-F238E27FC236}">
                <a16:creationId xmlns:a16="http://schemas.microsoft.com/office/drawing/2014/main" id="{4406D7FF-C9BA-884F-9B46-198DCF7453E4}"/>
              </a:ext>
            </a:extLst>
          </p:cNvPr>
          <p:cNvPicPr>
            <a:picLocks noChangeAspect="1"/>
          </p:cNvPicPr>
          <p:nvPr/>
        </p:nvPicPr>
        <p:blipFill rotWithShape="1">
          <a:blip r:embed="rId4">
            <a:extLst>
              <a:ext uri="{28A0092B-C50C-407E-A947-70E740481C1C}">
                <a14:useLocalDpi xmlns:a14="http://schemas.microsoft.com/office/drawing/2010/main" val="0"/>
              </a:ext>
            </a:extLst>
          </a:blip>
          <a:srcRect l="47568" t="8254" r="47459" b="80396"/>
          <a:stretch/>
        </p:blipFill>
        <p:spPr>
          <a:xfrm>
            <a:off x="8435622" y="452851"/>
            <a:ext cx="1153052" cy="1002008"/>
          </a:xfrm>
          <a:prstGeom prst="rect">
            <a:avLst/>
          </a:prstGeom>
        </p:spPr>
      </p:pic>
    </p:spTree>
    <p:extLst>
      <p:ext uri="{BB962C8B-B14F-4D97-AF65-F5344CB8AC3E}">
        <p14:creationId xmlns:p14="http://schemas.microsoft.com/office/powerpoint/2010/main" val="934098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21"/>
                                        </p:tgtEl>
                                        <p:attrNameLst>
                                          <p:attrName>style.visibility</p:attrName>
                                        </p:attrNameLst>
                                      </p:cBhvr>
                                      <p:to>
                                        <p:strVal val="visible"/>
                                      </p:to>
                                    </p:set>
                                    <p:anim calcmode="lin" valueType="num">
                                      <p:cBhvr>
                                        <p:cTn id="7" dur="200" fill="hold"/>
                                        <p:tgtEl>
                                          <p:spTgt spid="21"/>
                                        </p:tgtEl>
                                        <p:attrNameLst>
                                          <p:attrName>ppt_w</p:attrName>
                                        </p:attrNameLst>
                                      </p:cBhvr>
                                      <p:tavLst>
                                        <p:tav tm="0">
                                          <p:val>
                                            <p:fltVal val="0"/>
                                          </p:val>
                                        </p:tav>
                                        <p:tav tm="100000">
                                          <p:val>
                                            <p:strVal val="#ppt_w"/>
                                          </p:val>
                                        </p:tav>
                                      </p:tavLst>
                                    </p:anim>
                                    <p:anim calcmode="lin" valueType="num">
                                      <p:cBhvr>
                                        <p:cTn id="8" dur="200" fill="hold"/>
                                        <p:tgtEl>
                                          <p:spTgt spid="21"/>
                                        </p:tgtEl>
                                        <p:attrNameLst>
                                          <p:attrName>ppt_h</p:attrName>
                                        </p:attrNameLst>
                                      </p:cBhvr>
                                      <p:tavLst>
                                        <p:tav tm="0">
                                          <p:val>
                                            <p:fltVal val="0"/>
                                          </p:val>
                                        </p:tav>
                                        <p:tav tm="100000">
                                          <p:val>
                                            <p:strVal val="#ppt_h"/>
                                          </p:val>
                                        </p:tav>
                                      </p:tavLst>
                                    </p:anim>
                                    <p:animEffect transition="in" filter="fade">
                                      <p:cBhvr>
                                        <p:cTn id="9" dur="2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C21D3ED3-8E21-2E48-ABBC-120F76C4233F}"/>
              </a:ext>
            </a:extLst>
          </p:cNvPr>
          <p:cNvGrpSpPr/>
          <p:nvPr/>
        </p:nvGrpSpPr>
        <p:grpSpPr>
          <a:xfrm>
            <a:off x="3648307" y="-11437"/>
            <a:ext cx="4581292" cy="1145751"/>
            <a:chOff x="3314685" y="-11432"/>
            <a:chExt cx="4689517"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5" y="-11432"/>
              <a:ext cx="4689517"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305298" y="694812"/>
              <a:ext cx="3412903" cy="274434"/>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LES TAGS</a:t>
              </a: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59044"/>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GÉRER LE CONTENU DES PAGES</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pic>
        <p:nvPicPr>
          <p:cNvPr id="7" name="Picture 6">
            <a:extLst>
              <a:ext uri="{FF2B5EF4-FFF2-40B4-BE49-F238E27FC236}">
                <a16:creationId xmlns:a16="http://schemas.microsoft.com/office/drawing/2014/main" id="{62C1C29C-48B6-BC45-954D-7F657F2C52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9851" y="1314771"/>
            <a:ext cx="7153500" cy="5212571"/>
          </a:xfrm>
          <a:prstGeom prst="rect">
            <a:avLst/>
          </a:prstGeom>
        </p:spPr>
      </p:pic>
      <p:sp>
        <p:nvSpPr>
          <p:cNvPr id="17" name="Rectangle 16">
            <a:extLst>
              <a:ext uri="{FF2B5EF4-FFF2-40B4-BE49-F238E27FC236}">
                <a16:creationId xmlns:a16="http://schemas.microsoft.com/office/drawing/2014/main" id="{9A7D35FA-17B2-9E42-A182-DE507C524A85}"/>
              </a:ext>
            </a:extLst>
          </p:cNvPr>
          <p:cNvSpPr/>
          <p:nvPr/>
        </p:nvSpPr>
        <p:spPr>
          <a:xfrm>
            <a:off x="3327790" y="3318697"/>
            <a:ext cx="1471701" cy="344153"/>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cxnSp>
        <p:nvCxnSpPr>
          <p:cNvPr id="24" name="Straight Arrow Connector 23">
            <a:extLst>
              <a:ext uri="{FF2B5EF4-FFF2-40B4-BE49-F238E27FC236}">
                <a16:creationId xmlns:a16="http://schemas.microsoft.com/office/drawing/2014/main" id="{176E8FAA-3AD9-A44C-BAC5-105F2B958CE5}"/>
              </a:ext>
            </a:extLst>
          </p:cNvPr>
          <p:cNvCxnSpPr>
            <a:cxnSpLocks/>
          </p:cNvCxnSpPr>
          <p:nvPr/>
        </p:nvCxnSpPr>
        <p:spPr>
          <a:xfrm>
            <a:off x="1701800" y="1828800"/>
            <a:ext cx="1231900" cy="0"/>
          </a:xfrm>
          <a:prstGeom prst="straightConnector1">
            <a:avLst/>
          </a:prstGeom>
          <a:ln w="47625">
            <a:solidFill>
              <a:srgbClr val="AA9F96"/>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15">
            <a:extLst>
              <a:ext uri="{FF2B5EF4-FFF2-40B4-BE49-F238E27FC236}">
                <a16:creationId xmlns:a16="http://schemas.microsoft.com/office/drawing/2014/main" id="{4406D7FF-C9BA-884F-9B46-198DCF7453E4}"/>
              </a:ext>
            </a:extLst>
          </p:cNvPr>
          <p:cNvPicPr>
            <a:picLocks noChangeAspect="1"/>
          </p:cNvPicPr>
          <p:nvPr/>
        </p:nvPicPr>
        <p:blipFill rotWithShape="1">
          <a:blip r:embed="rId3">
            <a:extLst>
              <a:ext uri="{28A0092B-C50C-407E-A947-70E740481C1C}">
                <a14:useLocalDpi xmlns:a14="http://schemas.microsoft.com/office/drawing/2010/main" val="0"/>
              </a:ext>
            </a:extLst>
          </a:blip>
          <a:srcRect l="47568" t="8254" r="47459" b="80396"/>
          <a:stretch/>
        </p:blipFill>
        <p:spPr>
          <a:xfrm>
            <a:off x="8871045" y="434188"/>
            <a:ext cx="809352" cy="703331"/>
          </a:xfrm>
          <a:prstGeom prst="rect">
            <a:avLst/>
          </a:prstGeom>
        </p:spPr>
      </p:pic>
    </p:spTree>
    <p:extLst>
      <p:ext uri="{BB962C8B-B14F-4D97-AF65-F5344CB8AC3E}">
        <p14:creationId xmlns:p14="http://schemas.microsoft.com/office/powerpoint/2010/main" val="3540424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24"/>
                                        </p:tgtEl>
                                        <p:attrNameLst>
                                          <p:attrName>style.visibility</p:attrName>
                                        </p:attrNameLst>
                                      </p:cBhvr>
                                      <p:to>
                                        <p:strVal val="visible"/>
                                      </p:to>
                                    </p:set>
                                    <p:anim calcmode="lin" valueType="num">
                                      <p:cBhvr>
                                        <p:cTn id="7" dur="200" fill="hold"/>
                                        <p:tgtEl>
                                          <p:spTgt spid="24"/>
                                        </p:tgtEl>
                                        <p:attrNameLst>
                                          <p:attrName>ppt_w</p:attrName>
                                        </p:attrNameLst>
                                      </p:cBhvr>
                                      <p:tavLst>
                                        <p:tav tm="0">
                                          <p:val>
                                            <p:fltVal val="0"/>
                                          </p:val>
                                        </p:tav>
                                        <p:tav tm="100000">
                                          <p:val>
                                            <p:strVal val="#ppt_w"/>
                                          </p:val>
                                        </p:tav>
                                      </p:tavLst>
                                    </p:anim>
                                    <p:anim calcmode="lin" valueType="num">
                                      <p:cBhvr>
                                        <p:cTn id="8" dur="200" fill="hold"/>
                                        <p:tgtEl>
                                          <p:spTgt spid="24"/>
                                        </p:tgtEl>
                                        <p:attrNameLst>
                                          <p:attrName>ppt_h</p:attrName>
                                        </p:attrNameLst>
                                      </p:cBhvr>
                                      <p:tavLst>
                                        <p:tav tm="0">
                                          <p:val>
                                            <p:fltVal val="0"/>
                                          </p:val>
                                        </p:tav>
                                        <p:tav tm="100000">
                                          <p:val>
                                            <p:strVal val="#ppt_h"/>
                                          </p:val>
                                        </p:tav>
                                      </p:tavLst>
                                    </p:anim>
                                    <p:animEffect transition="in" filter="fade">
                                      <p:cBhvr>
                                        <p:cTn id="9" dur="2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0E104F8-5D04-3849-93B7-6BC9D04F7FE0}"/>
              </a:ext>
            </a:extLst>
          </p:cNvPr>
          <p:cNvPicPr>
            <a:picLocks noChangeAspect="1"/>
          </p:cNvPicPr>
          <p:nvPr/>
        </p:nvPicPr>
        <p:blipFill rotWithShape="1">
          <a:blip r:embed="rId2">
            <a:extLst>
              <a:ext uri="{28A0092B-C50C-407E-A947-70E740481C1C}">
                <a14:useLocalDpi xmlns:a14="http://schemas.microsoft.com/office/drawing/2010/main" val="0"/>
              </a:ext>
            </a:extLst>
          </a:blip>
          <a:srcRect l="1265" t="5268" r="66507"/>
          <a:stretch/>
        </p:blipFill>
        <p:spPr>
          <a:xfrm>
            <a:off x="284205" y="1311813"/>
            <a:ext cx="3843296" cy="4355224"/>
          </a:xfrm>
          <a:prstGeom prst="rect">
            <a:avLst/>
          </a:prstGeom>
        </p:spPr>
      </p:pic>
      <p:grpSp>
        <p:nvGrpSpPr>
          <p:cNvPr id="22" name="Group 21">
            <a:extLst>
              <a:ext uri="{FF2B5EF4-FFF2-40B4-BE49-F238E27FC236}">
                <a16:creationId xmlns:a16="http://schemas.microsoft.com/office/drawing/2014/main" id="{C21D3ED3-8E21-2E48-ABBC-120F76C4233F}"/>
              </a:ext>
            </a:extLst>
          </p:cNvPr>
          <p:cNvGrpSpPr/>
          <p:nvPr/>
        </p:nvGrpSpPr>
        <p:grpSpPr>
          <a:xfrm>
            <a:off x="3648306" y="-11437"/>
            <a:ext cx="6956003" cy="1145751"/>
            <a:chOff x="3314684" y="-11432"/>
            <a:chExt cx="7120326"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4" y="-11432"/>
              <a:ext cx="7120326"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305298" y="694812"/>
              <a:ext cx="5375324" cy="259048"/>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TAG : INSÉRER UN FORMULAIRE</a:t>
              </a: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59044"/>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GÉRER LE CONTENU DES PAGES</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cxnSp>
        <p:nvCxnSpPr>
          <p:cNvPr id="24" name="Straight Arrow Connector 23">
            <a:extLst>
              <a:ext uri="{FF2B5EF4-FFF2-40B4-BE49-F238E27FC236}">
                <a16:creationId xmlns:a16="http://schemas.microsoft.com/office/drawing/2014/main" id="{176E8FAA-3AD9-A44C-BAC5-105F2B958CE5}"/>
              </a:ext>
            </a:extLst>
          </p:cNvPr>
          <p:cNvCxnSpPr>
            <a:cxnSpLocks/>
          </p:cNvCxnSpPr>
          <p:nvPr/>
        </p:nvCxnSpPr>
        <p:spPr>
          <a:xfrm>
            <a:off x="4381499" y="3314700"/>
            <a:ext cx="795982" cy="0"/>
          </a:xfrm>
          <a:prstGeom prst="straightConnector1">
            <a:avLst/>
          </a:prstGeom>
          <a:ln w="47625">
            <a:solidFill>
              <a:srgbClr val="AA9F96"/>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F043F46D-F682-9A43-A038-5F48F9E72939}"/>
              </a:ext>
            </a:extLst>
          </p:cNvPr>
          <p:cNvSpPr/>
          <p:nvPr/>
        </p:nvSpPr>
        <p:spPr>
          <a:xfrm>
            <a:off x="482648" y="2579635"/>
            <a:ext cx="481179" cy="484840"/>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pic>
        <p:nvPicPr>
          <p:cNvPr id="7" name="Picture 6">
            <a:extLst>
              <a:ext uri="{FF2B5EF4-FFF2-40B4-BE49-F238E27FC236}">
                <a16:creationId xmlns:a16="http://schemas.microsoft.com/office/drawing/2014/main" id="{600EE3DA-5D28-0D48-A870-2835D4D5DD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5762" y="1311813"/>
            <a:ext cx="6457430" cy="5377161"/>
          </a:xfrm>
          <a:prstGeom prst="rect">
            <a:avLst/>
          </a:prstGeom>
        </p:spPr>
      </p:pic>
      <p:sp>
        <p:nvSpPr>
          <p:cNvPr id="21" name="Rectangle 20">
            <a:extLst>
              <a:ext uri="{FF2B5EF4-FFF2-40B4-BE49-F238E27FC236}">
                <a16:creationId xmlns:a16="http://schemas.microsoft.com/office/drawing/2014/main" id="{49405262-A466-7644-8550-ACBD49C096CB}"/>
              </a:ext>
            </a:extLst>
          </p:cNvPr>
          <p:cNvSpPr/>
          <p:nvPr/>
        </p:nvSpPr>
        <p:spPr>
          <a:xfrm>
            <a:off x="6599242" y="3559894"/>
            <a:ext cx="4731904" cy="3129080"/>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Tree>
    <p:extLst>
      <p:ext uri="{BB962C8B-B14F-4D97-AF65-F5344CB8AC3E}">
        <p14:creationId xmlns:p14="http://schemas.microsoft.com/office/powerpoint/2010/main" val="1931562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24"/>
                                        </p:tgtEl>
                                        <p:attrNameLst>
                                          <p:attrName>style.visibility</p:attrName>
                                        </p:attrNameLst>
                                      </p:cBhvr>
                                      <p:to>
                                        <p:strVal val="visible"/>
                                      </p:to>
                                    </p:set>
                                    <p:anim calcmode="lin" valueType="num">
                                      <p:cBhvr>
                                        <p:cTn id="7" dur="200" fill="hold"/>
                                        <p:tgtEl>
                                          <p:spTgt spid="24"/>
                                        </p:tgtEl>
                                        <p:attrNameLst>
                                          <p:attrName>ppt_w</p:attrName>
                                        </p:attrNameLst>
                                      </p:cBhvr>
                                      <p:tavLst>
                                        <p:tav tm="0">
                                          <p:val>
                                            <p:fltVal val="0"/>
                                          </p:val>
                                        </p:tav>
                                        <p:tav tm="100000">
                                          <p:val>
                                            <p:strVal val="#ppt_w"/>
                                          </p:val>
                                        </p:tav>
                                      </p:tavLst>
                                    </p:anim>
                                    <p:anim calcmode="lin" valueType="num">
                                      <p:cBhvr>
                                        <p:cTn id="8" dur="200" fill="hold"/>
                                        <p:tgtEl>
                                          <p:spTgt spid="24"/>
                                        </p:tgtEl>
                                        <p:attrNameLst>
                                          <p:attrName>ppt_h</p:attrName>
                                        </p:attrNameLst>
                                      </p:cBhvr>
                                      <p:tavLst>
                                        <p:tav tm="0">
                                          <p:val>
                                            <p:fltVal val="0"/>
                                          </p:val>
                                        </p:tav>
                                        <p:tav tm="100000">
                                          <p:val>
                                            <p:strVal val="#ppt_h"/>
                                          </p:val>
                                        </p:tav>
                                      </p:tavLst>
                                    </p:anim>
                                    <p:animEffect transition="in" filter="fade">
                                      <p:cBhvr>
                                        <p:cTn id="9" dur="2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991" y="1699332"/>
            <a:ext cx="1815009" cy="5214505"/>
          </a:xfrm>
          <a:prstGeom prst="rect">
            <a:avLst/>
          </a:prstGeom>
        </p:spPr>
      </p:pic>
      <p:grpSp>
        <p:nvGrpSpPr>
          <p:cNvPr id="22" name="Group 21">
            <a:extLst>
              <a:ext uri="{FF2B5EF4-FFF2-40B4-BE49-F238E27FC236}">
                <a16:creationId xmlns:a16="http://schemas.microsoft.com/office/drawing/2014/main" id="{C21D3ED3-8E21-2E48-ABBC-120F76C4233F}"/>
              </a:ext>
            </a:extLst>
          </p:cNvPr>
          <p:cNvGrpSpPr/>
          <p:nvPr/>
        </p:nvGrpSpPr>
        <p:grpSpPr>
          <a:xfrm>
            <a:off x="3648307" y="-11437"/>
            <a:ext cx="4581292" cy="1145751"/>
            <a:chOff x="3314685" y="-11432"/>
            <a:chExt cx="4689517"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5" y="-11432"/>
              <a:ext cx="4689517"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305298" y="694812"/>
              <a:ext cx="3412903" cy="274434"/>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LES TAGS</a:t>
              </a: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59044"/>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GÉRER LE CONTENU DES PAGES</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sp>
        <p:nvSpPr>
          <p:cNvPr id="17" name="Rectangle 16">
            <a:extLst>
              <a:ext uri="{FF2B5EF4-FFF2-40B4-BE49-F238E27FC236}">
                <a16:creationId xmlns:a16="http://schemas.microsoft.com/office/drawing/2014/main" id="{9A7D35FA-17B2-9E42-A182-DE507C524A85}"/>
              </a:ext>
            </a:extLst>
          </p:cNvPr>
          <p:cNvSpPr/>
          <p:nvPr/>
        </p:nvSpPr>
        <p:spPr>
          <a:xfrm>
            <a:off x="190991" y="4454419"/>
            <a:ext cx="1471701" cy="595253"/>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pic>
        <p:nvPicPr>
          <p:cNvPr id="21" name="Picture 15">
            <a:extLst>
              <a:ext uri="{FF2B5EF4-FFF2-40B4-BE49-F238E27FC236}">
                <a16:creationId xmlns:a16="http://schemas.microsoft.com/office/drawing/2014/main" id="{4406D7FF-C9BA-884F-9B46-198DCF7453E4}"/>
              </a:ext>
            </a:extLst>
          </p:cNvPr>
          <p:cNvPicPr>
            <a:picLocks noChangeAspect="1"/>
          </p:cNvPicPr>
          <p:nvPr/>
        </p:nvPicPr>
        <p:blipFill rotWithShape="1">
          <a:blip r:embed="rId3">
            <a:extLst>
              <a:ext uri="{28A0092B-C50C-407E-A947-70E740481C1C}">
                <a14:useLocalDpi xmlns:a14="http://schemas.microsoft.com/office/drawing/2010/main" val="0"/>
              </a:ext>
            </a:extLst>
          </a:blip>
          <a:srcRect l="47568" t="8254" r="47459" b="80396"/>
          <a:stretch/>
        </p:blipFill>
        <p:spPr>
          <a:xfrm>
            <a:off x="8464159" y="434188"/>
            <a:ext cx="809352" cy="703331"/>
          </a:xfrm>
          <a:prstGeom prst="rect">
            <a:avLst/>
          </a:prstGeom>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7622" y="1514475"/>
            <a:ext cx="3714750" cy="3829050"/>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75721" y="824333"/>
            <a:ext cx="2407359" cy="5546852"/>
          </a:xfrm>
          <a:prstGeom prst="rect">
            <a:avLst/>
          </a:prstGeom>
        </p:spPr>
      </p:pic>
    </p:spTree>
    <p:extLst>
      <p:ext uri="{BB962C8B-B14F-4D97-AF65-F5344CB8AC3E}">
        <p14:creationId xmlns:p14="http://schemas.microsoft.com/office/powerpoint/2010/main" val="31348998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991" y="1699332"/>
            <a:ext cx="1815009" cy="5214505"/>
          </a:xfrm>
          <a:prstGeom prst="rect">
            <a:avLst/>
          </a:prstGeom>
        </p:spPr>
      </p:pic>
      <p:grpSp>
        <p:nvGrpSpPr>
          <p:cNvPr id="22" name="Group 21">
            <a:extLst>
              <a:ext uri="{FF2B5EF4-FFF2-40B4-BE49-F238E27FC236}">
                <a16:creationId xmlns:a16="http://schemas.microsoft.com/office/drawing/2014/main" id="{C21D3ED3-8E21-2E48-ABBC-120F76C4233F}"/>
              </a:ext>
            </a:extLst>
          </p:cNvPr>
          <p:cNvGrpSpPr/>
          <p:nvPr/>
        </p:nvGrpSpPr>
        <p:grpSpPr>
          <a:xfrm>
            <a:off x="3648307" y="-11437"/>
            <a:ext cx="4581292" cy="1145751"/>
            <a:chOff x="3314685" y="-11432"/>
            <a:chExt cx="4689517"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5" y="-11432"/>
              <a:ext cx="4689517"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305298" y="694812"/>
              <a:ext cx="3412903" cy="274434"/>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LES TAGS</a:t>
              </a: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59044"/>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GÉRER LE CONTENU DES PAGES</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sp>
        <p:nvSpPr>
          <p:cNvPr id="17" name="Rectangle 16">
            <a:extLst>
              <a:ext uri="{FF2B5EF4-FFF2-40B4-BE49-F238E27FC236}">
                <a16:creationId xmlns:a16="http://schemas.microsoft.com/office/drawing/2014/main" id="{9A7D35FA-17B2-9E42-A182-DE507C524A85}"/>
              </a:ext>
            </a:extLst>
          </p:cNvPr>
          <p:cNvSpPr/>
          <p:nvPr/>
        </p:nvSpPr>
        <p:spPr>
          <a:xfrm>
            <a:off x="190991" y="5268036"/>
            <a:ext cx="1471701" cy="368490"/>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pic>
        <p:nvPicPr>
          <p:cNvPr id="21" name="Picture 15">
            <a:extLst>
              <a:ext uri="{FF2B5EF4-FFF2-40B4-BE49-F238E27FC236}">
                <a16:creationId xmlns:a16="http://schemas.microsoft.com/office/drawing/2014/main" id="{4406D7FF-C9BA-884F-9B46-198DCF7453E4}"/>
              </a:ext>
            </a:extLst>
          </p:cNvPr>
          <p:cNvPicPr>
            <a:picLocks noChangeAspect="1"/>
          </p:cNvPicPr>
          <p:nvPr/>
        </p:nvPicPr>
        <p:blipFill rotWithShape="1">
          <a:blip r:embed="rId3">
            <a:extLst>
              <a:ext uri="{28A0092B-C50C-407E-A947-70E740481C1C}">
                <a14:useLocalDpi xmlns:a14="http://schemas.microsoft.com/office/drawing/2010/main" val="0"/>
              </a:ext>
            </a:extLst>
          </a:blip>
          <a:srcRect l="47568" t="8254" r="47459" b="80396"/>
          <a:stretch/>
        </p:blipFill>
        <p:spPr>
          <a:xfrm>
            <a:off x="8871045" y="434188"/>
            <a:ext cx="809352" cy="703331"/>
          </a:xfrm>
          <a:prstGeom prst="rect">
            <a:avLst/>
          </a:prstGeom>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0351" y="4681828"/>
            <a:ext cx="1766085" cy="745227"/>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9026" y="4003153"/>
            <a:ext cx="4961371" cy="1633373"/>
          </a:xfrm>
          <a:prstGeom prst="rect">
            <a:avLst/>
          </a:prstGeom>
        </p:spPr>
      </p:pic>
      <p:pic>
        <p:nvPicPr>
          <p:cNvPr id="10" name="Imag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7743" y="2380109"/>
            <a:ext cx="3295650" cy="1390650"/>
          </a:xfrm>
          <a:prstGeom prst="rect">
            <a:avLst/>
          </a:prstGeom>
        </p:spPr>
      </p:pic>
    </p:spTree>
    <p:extLst>
      <p:ext uri="{BB962C8B-B14F-4D97-AF65-F5344CB8AC3E}">
        <p14:creationId xmlns:p14="http://schemas.microsoft.com/office/powerpoint/2010/main" val="13336945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CE573A1-3E85-2F41-990A-8858FD08CB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0918" y="1314781"/>
            <a:ext cx="7581900" cy="5415643"/>
          </a:xfrm>
          <a:prstGeom prst="rect">
            <a:avLst/>
          </a:prstGeom>
        </p:spPr>
      </p:pic>
      <p:grpSp>
        <p:nvGrpSpPr>
          <p:cNvPr id="16" name="Group 15">
            <a:extLst>
              <a:ext uri="{FF2B5EF4-FFF2-40B4-BE49-F238E27FC236}">
                <a16:creationId xmlns:a16="http://schemas.microsoft.com/office/drawing/2014/main" id="{C123EF22-82B8-1D49-86D8-0F18D90AFCC5}"/>
              </a:ext>
            </a:extLst>
          </p:cNvPr>
          <p:cNvGrpSpPr/>
          <p:nvPr/>
        </p:nvGrpSpPr>
        <p:grpSpPr>
          <a:xfrm>
            <a:off x="3633216" y="-11432"/>
            <a:ext cx="3123951" cy="1145751"/>
            <a:chOff x="3314700" y="-11432"/>
            <a:chExt cx="4256532" cy="1145751"/>
          </a:xfrm>
        </p:grpSpPr>
        <p:sp>
          <p:nvSpPr>
            <p:cNvPr id="8" name="Round Single Corner Rectangle 7">
              <a:extLst>
                <a:ext uri="{FF2B5EF4-FFF2-40B4-BE49-F238E27FC236}">
                  <a16:creationId xmlns:a16="http://schemas.microsoft.com/office/drawing/2014/main" id="{23AE3B82-A6D9-C846-8D9F-CBFB31AF0296}"/>
                </a:ext>
              </a:extLst>
            </p:cNvPr>
            <p:cNvSpPr/>
            <p:nvPr/>
          </p:nvSpPr>
          <p:spPr>
            <a:xfrm flipH="1">
              <a:off x="3314700" y="-11432"/>
              <a:ext cx="4256532"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11" name="TextBox 10">
              <a:extLst>
                <a:ext uri="{FF2B5EF4-FFF2-40B4-BE49-F238E27FC236}">
                  <a16:creationId xmlns:a16="http://schemas.microsoft.com/office/drawing/2014/main" id="{1B3DC0AB-D0BD-4342-9C2D-B55BC32D91D9}"/>
                </a:ext>
              </a:extLst>
            </p:cNvPr>
            <p:cNvSpPr txBox="1"/>
            <p:nvPr/>
          </p:nvSpPr>
          <p:spPr>
            <a:xfrm>
              <a:off x="4305300" y="694812"/>
              <a:ext cx="3151632" cy="274370"/>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PRÉSENTATION</a:t>
              </a:r>
            </a:p>
          </p:txBody>
        </p:sp>
      </p:grpSp>
      <p:grpSp>
        <p:nvGrpSpPr>
          <p:cNvPr id="15" name="Group 14">
            <a:extLst>
              <a:ext uri="{FF2B5EF4-FFF2-40B4-BE49-F238E27FC236}">
                <a16:creationId xmlns:a16="http://schemas.microsoft.com/office/drawing/2014/main" id="{CB4735CF-0A3A-3548-8991-46C2CDC509C6}"/>
              </a:ext>
            </a:extLst>
          </p:cNvPr>
          <p:cNvGrpSpPr/>
          <p:nvPr/>
        </p:nvGrpSpPr>
        <p:grpSpPr>
          <a:xfrm>
            <a:off x="0" y="1"/>
            <a:ext cx="4142232" cy="1134318"/>
            <a:chOff x="0" y="1"/>
            <a:chExt cx="4142232" cy="1134318"/>
          </a:xfrm>
        </p:grpSpPr>
        <p:sp>
          <p:nvSpPr>
            <p:cNvPr id="7" name="Round Single Corner Rectangle 6">
              <a:extLst>
                <a:ext uri="{FF2B5EF4-FFF2-40B4-BE49-F238E27FC236}">
                  <a16:creationId xmlns:a16="http://schemas.microsoft.com/office/drawing/2014/main" id="{2482A2DE-F7CD-8446-8913-7D39966F55F1}"/>
                </a:ext>
              </a:extLst>
            </p:cNvPr>
            <p:cNvSpPr/>
            <p:nvPr/>
          </p:nvSpPr>
          <p:spPr>
            <a:xfrm flipH="1">
              <a:off x="0" y="1"/>
              <a:ext cx="414223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10" name="TextBox 9">
              <a:extLst>
                <a:ext uri="{FF2B5EF4-FFF2-40B4-BE49-F238E27FC236}">
                  <a16:creationId xmlns:a16="http://schemas.microsoft.com/office/drawing/2014/main" id="{2F79B224-C71B-8D40-B28C-30748D78475C}"/>
                </a:ext>
              </a:extLst>
            </p:cNvPr>
            <p:cNvSpPr txBox="1"/>
            <p:nvPr/>
          </p:nvSpPr>
          <p:spPr>
            <a:xfrm>
              <a:off x="0" y="694812"/>
              <a:ext cx="3962400" cy="274434"/>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SE CONNECTER À L’INTERFACE</a:t>
              </a:r>
            </a:p>
          </p:txBody>
        </p:sp>
      </p:grpSp>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sp>
        <p:nvSpPr>
          <p:cNvPr id="14" name="Rectangle 13">
            <a:extLst>
              <a:ext uri="{FF2B5EF4-FFF2-40B4-BE49-F238E27FC236}">
                <a16:creationId xmlns:a16="http://schemas.microsoft.com/office/drawing/2014/main" id="{FFB0364A-966D-4547-B7AB-9FCC022EBB19}"/>
              </a:ext>
            </a:extLst>
          </p:cNvPr>
          <p:cNvSpPr/>
          <p:nvPr/>
        </p:nvSpPr>
        <p:spPr>
          <a:xfrm>
            <a:off x="3098043" y="1972731"/>
            <a:ext cx="5779644" cy="2708451"/>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TextBox 16">
            <a:extLst>
              <a:ext uri="{FF2B5EF4-FFF2-40B4-BE49-F238E27FC236}">
                <a16:creationId xmlns:a16="http://schemas.microsoft.com/office/drawing/2014/main" id="{17A673CC-5B78-834E-BCE9-FFC61A619313}"/>
              </a:ext>
            </a:extLst>
          </p:cNvPr>
          <p:cNvSpPr txBox="1"/>
          <p:nvPr/>
        </p:nvSpPr>
        <p:spPr>
          <a:xfrm>
            <a:off x="9917243" y="1964378"/>
            <a:ext cx="878767" cy="338554"/>
          </a:xfrm>
          <a:prstGeom prst="rect">
            <a:avLst/>
          </a:prstGeom>
          <a:noFill/>
        </p:spPr>
        <p:txBody>
          <a:bodyPr wrap="none" rtlCol="0">
            <a:spAutoFit/>
          </a:bodyPr>
          <a:lstStyle/>
          <a:p>
            <a:r>
              <a:rPr lang="fr-FR" sz="1600" dirty="0">
                <a:solidFill>
                  <a:srgbClr val="1E516E"/>
                </a:solidFill>
                <a:latin typeface="Montserrat" pitchFamily="2" charset="77"/>
              </a:rPr>
              <a:t>Zone 3</a:t>
            </a:r>
          </a:p>
        </p:txBody>
      </p:sp>
      <p:pic>
        <p:nvPicPr>
          <p:cNvPr id="3" name="Picture 2">
            <a:extLst>
              <a:ext uri="{FF2B5EF4-FFF2-40B4-BE49-F238E27FC236}">
                <a16:creationId xmlns:a16="http://schemas.microsoft.com/office/drawing/2014/main" id="{7CC6BC58-7156-5F4A-8535-B629502CB895}"/>
              </a:ext>
            </a:extLst>
          </p:cNvPr>
          <p:cNvPicPr>
            <a:picLocks noChangeAspect="1"/>
          </p:cNvPicPr>
          <p:nvPr/>
        </p:nvPicPr>
        <p:blipFill rotWithShape="1">
          <a:blip r:embed="rId3">
            <a:extLst>
              <a:ext uri="{28A0092B-C50C-407E-A947-70E740481C1C}">
                <a14:useLocalDpi xmlns:a14="http://schemas.microsoft.com/office/drawing/2010/main" val="0"/>
              </a:ext>
            </a:extLst>
          </a:blip>
          <a:srcRect l="9287" t="5252" r="9873" b="-1"/>
          <a:stretch/>
        </p:blipFill>
        <p:spPr>
          <a:xfrm>
            <a:off x="9931401" y="2744423"/>
            <a:ext cx="2260600" cy="2422113"/>
          </a:xfrm>
          <a:prstGeom prst="rect">
            <a:avLst/>
          </a:prstGeom>
        </p:spPr>
      </p:pic>
      <p:cxnSp>
        <p:nvCxnSpPr>
          <p:cNvPr id="19" name="Straight Arrow Connector 18">
            <a:extLst>
              <a:ext uri="{FF2B5EF4-FFF2-40B4-BE49-F238E27FC236}">
                <a16:creationId xmlns:a16="http://schemas.microsoft.com/office/drawing/2014/main" id="{0F22DA7E-061D-024D-9E51-7A3427480212}"/>
              </a:ext>
            </a:extLst>
          </p:cNvPr>
          <p:cNvCxnSpPr>
            <a:cxnSpLocks/>
          </p:cNvCxnSpPr>
          <p:nvPr/>
        </p:nvCxnSpPr>
        <p:spPr>
          <a:xfrm>
            <a:off x="9000067" y="2302932"/>
            <a:ext cx="855133" cy="441491"/>
          </a:xfrm>
          <a:prstGeom prst="straightConnector1">
            <a:avLst/>
          </a:prstGeom>
          <a:ln w="47625">
            <a:solidFill>
              <a:srgbClr val="AA9F9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5547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19"/>
                                        </p:tgtEl>
                                        <p:attrNameLst>
                                          <p:attrName>style.visibility</p:attrName>
                                        </p:attrNameLst>
                                      </p:cBhvr>
                                      <p:to>
                                        <p:strVal val="visible"/>
                                      </p:to>
                                    </p:set>
                                    <p:anim calcmode="lin" valueType="num">
                                      <p:cBhvr>
                                        <p:cTn id="7" dur="200" fill="hold"/>
                                        <p:tgtEl>
                                          <p:spTgt spid="19"/>
                                        </p:tgtEl>
                                        <p:attrNameLst>
                                          <p:attrName>ppt_w</p:attrName>
                                        </p:attrNameLst>
                                      </p:cBhvr>
                                      <p:tavLst>
                                        <p:tav tm="0">
                                          <p:val>
                                            <p:fltVal val="0"/>
                                          </p:val>
                                        </p:tav>
                                        <p:tav tm="100000">
                                          <p:val>
                                            <p:strVal val="#ppt_w"/>
                                          </p:val>
                                        </p:tav>
                                      </p:tavLst>
                                    </p:anim>
                                    <p:anim calcmode="lin" valueType="num">
                                      <p:cBhvr>
                                        <p:cTn id="8" dur="200" fill="hold"/>
                                        <p:tgtEl>
                                          <p:spTgt spid="19"/>
                                        </p:tgtEl>
                                        <p:attrNameLst>
                                          <p:attrName>ppt_h</p:attrName>
                                        </p:attrNameLst>
                                      </p:cBhvr>
                                      <p:tavLst>
                                        <p:tav tm="0">
                                          <p:val>
                                            <p:fltVal val="0"/>
                                          </p:val>
                                        </p:tav>
                                        <p:tav tm="100000">
                                          <p:val>
                                            <p:strVal val="#ppt_h"/>
                                          </p:val>
                                        </p:tav>
                                      </p:tavLst>
                                    </p:anim>
                                    <p:animEffect transition="in" filter="fade">
                                      <p:cBhvr>
                                        <p:cTn id="9" dur="200"/>
                                        <p:tgtEl>
                                          <p:spTgt spid="19"/>
                                        </p:tgtEl>
                                      </p:cBhvr>
                                    </p:animEffect>
                                  </p:childTnLst>
                                </p:cTn>
                              </p:par>
                              <p:par>
                                <p:cTn id="10" presetID="53" presetClass="entr" presetSubtype="16" fill="hold" nodeType="withEffect">
                                  <p:stCondLst>
                                    <p:cond delay="1000"/>
                                  </p:stCondLst>
                                  <p:childTnLst>
                                    <p:set>
                                      <p:cBhvr>
                                        <p:cTn id="11" dur="1" fill="hold">
                                          <p:stCondLst>
                                            <p:cond delay="0"/>
                                          </p:stCondLst>
                                        </p:cTn>
                                        <p:tgtEl>
                                          <p:spTgt spid="3"/>
                                        </p:tgtEl>
                                        <p:attrNameLst>
                                          <p:attrName>style.visibility</p:attrName>
                                        </p:attrNameLst>
                                      </p:cBhvr>
                                      <p:to>
                                        <p:strVal val="visible"/>
                                      </p:to>
                                    </p:set>
                                    <p:anim calcmode="lin" valueType="num">
                                      <p:cBhvr>
                                        <p:cTn id="12" dur="300" fill="hold"/>
                                        <p:tgtEl>
                                          <p:spTgt spid="3"/>
                                        </p:tgtEl>
                                        <p:attrNameLst>
                                          <p:attrName>ppt_w</p:attrName>
                                        </p:attrNameLst>
                                      </p:cBhvr>
                                      <p:tavLst>
                                        <p:tav tm="0">
                                          <p:val>
                                            <p:fltVal val="0"/>
                                          </p:val>
                                        </p:tav>
                                        <p:tav tm="100000">
                                          <p:val>
                                            <p:strVal val="#ppt_w"/>
                                          </p:val>
                                        </p:tav>
                                      </p:tavLst>
                                    </p:anim>
                                    <p:anim calcmode="lin" valueType="num">
                                      <p:cBhvr>
                                        <p:cTn id="13" dur="300" fill="hold"/>
                                        <p:tgtEl>
                                          <p:spTgt spid="3"/>
                                        </p:tgtEl>
                                        <p:attrNameLst>
                                          <p:attrName>ppt_h</p:attrName>
                                        </p:attrNameLst>
                                      </p:cBhvr>
                                      <p:tavLst>
                                        <p:tav tm="0">
                                          <p:val>
                                            <p:fltVal val="0"/>
                                          </p:val>
                                        </p:tav>
                                        <p:tav tm="100000">
                                          <p:val>
                                            <p:strVal val="#ppt_h"/>
                                          </p:val>
                                        </p:tav>
                                      </p:tavLst>
                                    </p:anim>
                                    <p:animEffect transition="in" filter="fade">
                                      <p:cBhvr>
                                        <p:cTn id="14"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991" y="1314779"/>
            <a:ext cx="1815009" cy="5214505"/>
          </a:xfrm>
          <a:prstGeom prst="rect">
            <a:avLst/>
          </a:prstGeom>
        </p:spPr>
      </p:pic>
      <p:grpSp>
        <p:nvGrpSpPr>
          <p:cNvPr id="22" name="Group 21">
            <a:extLst>
              <a:ext uri="{FF2B5EF4-FFF2-40B4-BE49-F238E27FC236}">
                <a16:creationId xmlns:a16="http://schemas.microsoft.com/office/drawing/2014/main" id="{C21D3ED3-8E21-2E48-ABBC-120F76C4233F}"/>
              </a:ext>
            </a:extLst>
          </p:cNvPr>
          <p:cNvGrpSpPr/>
          <p:nvPr/>
        </p:nvGrpSpPr>
        <p:grpSpPr>
          <a:xfrm>
            <a:off x="3648307" y="-11437"/>
            <a:ext cx="4581292" cy="1145751"/>
            <a:chOff x="3314685" y="-11432"/>
            <a:chExt cx="4689517"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5" y="-11432"/>
              <a:ext cx="4689517"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305298" y="694812"/>
              <a:ext cx="3412903" cy="274434"/>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LES TAGS</a:t>
              </a: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59044"/>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GÉRER LE CONTENU DES PAGES</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sp>
        <p:nvSpPr>
          <p:cNvPr id="17" name="Rectangle 16">
            <a:extLst>
              <a:ext uri="{FF2B5EF4-FFF2-40B4-BE49-F238E27FC236}">
                <a16:creationId xmlns:a16="http://schemas.microsoft.com/office/drawing/2014/main" id="{9A7D35FA-17B2-9E42-A182-DE507C524A85}"/>
              </a:ext>
            </a:extLst>
          </p:cNvPr>
          <p:cNvSpPr/>
          <p:nvPr/>
        </p:nvSpPr>
        <p:spPr>
          <a:xfrm>
            <a:off x="190991" y="5227092"/>
            <a:ext cx="1471701" cy="341195"/>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pic>
        <p:nvPicPr>
          <p:cNvPr id="21" name="Picture 15">
            <a:extLst>
              <a:ext uri="{FF2B5EF4-FFF2-40B4-BE49-F238E27FC236}">
                <a16:creationId xmlns:a16="http://schemas.microsoft.com/office/drawing/2014/main" id="{4406D7FF-C9BA-884F-9B46-198DCF7453E4}"/>
              </a:ext>
            </a:extLst>
          </p:cNvPr>
          <p:cNvPicPr>
            <a:picLocks noChangeAspect="1"/>
          </p:cNvPicPr>
          <p:nvPr/>
        </p:nvPicPr>
        <p:blipFill rotWithShape="1">
          <a:blip r:embed="rId3">
            <a:extLst>
              <a:ext uri="{28A0092B-C50C-407E-A947-70E740481C1C}">
                <a14:useLocalDpi xmlns:a14="http://schemas.microsoft.com/office/drawing/2010/main" val="0"/>
              </a:ext>
            </a:extLst>
          </a:blip>
          <a:srcRect l="47568" t="8254" r="47459" b="80396"/>
          <a:stretch/>
        </p:blipFill>
        <p:spPr>
          <a:xfrm>
            <a:off x="8871045" y="434188"/>
            <a:ext cx="809352" cy="703331"/>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2297" y="1951630"/>
            <a:ext cx="1556646" cy="4244454"/>
          </a:xfrm>
          <a:prstGeom prst="rect">
            <a:avLst/>
          </a:prstGeom>
        </p:spPr>
      </p:pic>
    </p:spTree>
    <p:extLst>
      <p:ext uri="{BB962C8B-B14F-4D97-AF65-F5344CB8AC3E}">
        <p14:creationId xmlns:p14="http://schemas.microsoft.com/office/powerpoint/2010/main" val="237098995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683" y="1337313"/>
            <a:ext cx="5891051" cy="4135440"/>
          </a:xfrm>
          <a:prstGeom prst="rect">
            <a:avLst/>
          </a:prstGeom>
        </p:spPr>
      </p:pic>
      <p:grpSp>
        <p:nvGrpSpPr>
          <p:cNvPr id="22" name="Group 21">
            <a:extLst>
              <a:ext uri="{FF2B5EF4-FFF2-40B4-BE49-F238E27FC236}">
                <a16:creationId xmlns:a16="http://schemas.microsoft.com/office/drawing/2014/main" id="{C21D3ED3-8E21-2E48-ABBC-120F76C4233F}"/>
              </a:ext>
            </a:extLst>
          </p:cNvPr>
          <p:cNvGrpSpPr/>
          <p:nvPr/>
        </p:nvGrpSpPr>
        <p:grpSpPr>
          <a:xfrm>
            <a:off x="3648307" y="-11437"/>
            <a:ext cx="4581292" cy="1145751"/>
            <a:chOff x="3314685" y="-11432"/>
            <a:chExt cx="4689517"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5" y="-11432"/>
              <a:ext cx="4689517"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305298" y="694812"/>
              <a:ext cx="3412903" cy="274434"/>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LES TAGS</a:t>
              </a: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59044"/>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GÉRER LE CONTENU DES PAGES</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sp>
        <p:nvSpPr>
          <p:cNvPr id="17" name="Rectangle 16">
            <a:extLst>
              <a:ext uri="{FF2B5EF4-FFF2-40B4-BE49-F238E27FC236}">
                <a16:creationId xmlns:a16="http://schemas.microsoft.com/office/drawing/2014/main" id="{9A7D35FA-17B2-9E42-A182-DE507C524A85}"/>
              </a:ext>
            </a:extLst>
          </p:cNvPr>
          <p:cNvSpPr/>
          <p:nvPr/>
        </p:nvSpPr>
        <p:spPr>
          <a:xfrm>
            <a:off x="211683" y="3698543"/>
            <a:ext cx="1616566" cy="313899"/>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pic>
        <p:nvPicPr>
          <p:cNvPr id="21" name="Picture 15">
            <a:extLst>
              <a:ext uri="{FF2B5EF4-FFF2-40B4-BE49-F238E27FC236}">
                <a16:creationId xmlns:a16="http://schemas.microsoft.com/office/drawing/2014/main" id="{4406D7FF-C9BA-884F-9B46-198DCF7453E4}"/>
              </a:ext>
            </a:extLst>
          </p:cNvPr>
          <p:cNvPicPr>
            <a:picLocks noChangeAspect="1"/>
          </p:cNvPicPr>
          <p:nvPr/>
        </p:nvPicPr>
        <p:blipFill rotWithShape="1">
          <a:blip r:embed="rId3">
            <a:extLst>
              <a:ext uri="{28A0092B-C50C-407E-A947-70E740481C1C}">
                <a14:useLocalDpi xmlns:a14="http://schemas.microsoft.com/office/drawing/2010/main" val="0"/>
              </a:ext>
            </a:extLst>
          </a:blip>
          <a:srcRect l="47568" t="8254" r="47459" b="80396"/>
          <a:stretch/>
        </p:blipFill>
        <p:spPr>
          <a:xfrm>
            <a:off x="8871045" y="434188"/>
            <a:ext cx="809352" cy="703331"/>
          </a:xfrm>
          <a:prstGeom prst="rect">
            <a:avLst/>
          </a:prstGeom>
        </p:spPr>
      </p:pic>
      <p:pic>
        <p:nvPicPr>
          <p:cNvPr id="12" name="Imag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2734" y="1521867"/>
            <a:ext cx="4457700" cy="4667250"/>
          </a:xfrm>
          <a:prstGeom prst="rect">
            <a:avLst/>
          </a:prstGeom>
        </p:spPr>
      </p:pic>
    </p:spTree>
    <p:extLst>
      <p:ext uri="{BB962C8B-B14F-4D97-AF65-F5344CB8AC3E}">
        <p14:creationId xmlns:p14="http://schemas.microsoft.com/office/powerpoint/2010/main" val="397010446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989" y="1294023"/>
            <a:ext cx="1947005" cy="5113004"/>
          </a:xfrm>
          <a:prstGeom prst="rect">
            <a:avLst/>
          </a:prstGeom>
        </p:spPr>
      </p:pic>
      <p:grpSp>
        <p:nvGrpSpPr>
          <p:cNvPr id="22" name="Group 21">
            <a:extLst>
              <a:ext uri="{FF2B5EF4-FFF2-40B4-BE49-F238E27FC236}">
                <a16:creationId xmlns:a16="http://schemas.microsoft.com/office/drawing/2014/main" id="{C21D3ED3-8E21-2E48-ABBC-120F76C4233F}"/>
              </a:ext>
            </a:extLst>
          </p:cNvPr>
          <p:cNvGrpSpPr/>
          <p:nvPr/>
        </p:nvGrpSpPr>
        <p:grpSpPr>
          <a:xfrm>
            <a:off x="3648307" y="-11437"/>
            <a:ext cx="4581292" cy="1145751"/>
            <a:chOff x="3314685" y="-11432"/>
            <a:chExt cx="4689517"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5" y="-11432"/>
              <a:ext cx="4689517"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305298" y="694812"/>
              <a:ext cx="3412903" cy="274434"/>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LES TAGS</a:t>
              </a: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59044"/>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GÉRER LE CONTENU DES PAGES</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sp>
        <p:nvSpPr>
          <p:cNvPr id="17" name="Rectangle 16">
            <a:extLst>
              <a:ext uri="{FF2B5EF4-FFF2-40B4-BE49-F238E27FC236}">
                <a16:creationId xmlns:a16="http://schemas.microsoft.com/office/drawing/2014/main" id="{9A7D35FA-17B2-9E42-A182-DE507C524A85}"/>
              </a:ext>
            </a:extLst>
          </p:cNvPr>
          <p:cNvSpPr/>
          <p:nvPr/>
        </p:nvSpPr>
        <p:spPr>
          <a:xfrm>
            <a:off x="222989" y="1760561"/>
            <a:ext cx="1471701" cy="341194"/>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pic>
        <p:nvPicPr>
          <p:cNvPr id="21" name="Picture 15">
            <a:extLst>
              <a:ext uri="{FF2B5EF4-FFF2-40B4-BE49-F238E27FC236}">
                <a16:creationId xmlns:a16="http://schemas.microsoft.com/office/drawing/2014/main" id="{4406D7FF-C9BA-884F-9B46-198DCF7453E4}"/>
              </a:ext>
            </a:extLst>
          </p:cNvPr>
          <p:cNvPicPr>
            <a:picLocks noChangeAspect="1"/>
          </p:cNvPicPr>
          <p:nvPr/>
        </p:nvPicPr>
        <p:blipFill rotWithShape="1">
          <a:blip r:embed="rId3">
            <a:extLst>
              <a:ext uri="{28A0092B-C50C-407E-A947-70E740481C1C}">
                <a14:useLocalDpi xmlns:a14="http://schemas.microsoft.com/office/drawing/2010/main" val="0"/>
              </a:ext>
            </a:extLst>
          </a:blip>
          <a:srcRect l="47568" t="8254" r="47459" b="80396"/>
          <a:stretch/>
        </p:blipFill>
        <p:spPr>
          <a:xfrm>
            <a:off x="8871045" y="434188"/>
            <a:ext cx="809352" cy="703331"/>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5394" y="4754965"/>
            <a:ext cx="3957975" cy="1352308"/>
          </a:xfrm>
          <a:prstGeom prst="rect">
            <a:avLst/>
          </a:prstGeom>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2394" y="2647540"/>
            <a:ext cx="5277301" cy="3957976"/>
          </a:xfrm>
          <a:prstGeom prst="rect">
            <a:avLst/>
          </a:prstGeom>
        </p:spPr>
      </p:pic>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1392" y="1538628"/>
            <a:ext cx="3829334" cy="1308356"/>
          </a:xfrm>
          <a:prstGeom prst="rect">
            <a:avLst/>
          </a:prstGeom>
        </p:spPr>
      </p:pic>
    </p:spTree>
    <p:extLst>
      <p:ext uri="{BB962C8B-B14F-4D97-AF65-F5344CB8AC3E}">
        <p14:creationId xmlns:p14="http://schemas.microsoft.com/office/powerpoint/2010/main" val="414729095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989" y="1294023"/>
            <a:ext cx="1947005" cy="5113004"/>
          </a:xfrm>
          <a:prstGeom prst="rect">
            <a:avLst/>
          </a:prstGeom>
        </p:spPr>
      </p:pic>
      <p:grpSp>
        <p:nvGrpSpPr>
          <p:cNvPr id="22" name="Group 21">
            <a:extLst>
              <a:ext uri="{FF2B5EF4-FFF2-40B4-BE49-F238E27FC236}">
                <a16:creationId xmlns:a16="http://schemas.microsoft.com/office/drawing/2014/main" id="{C21D3ED3-8E21-2E48-ABBC-120F76C4233F}"/>
              </a:ext>
            </a:extLst>
          </p:cNvPr>
          <p:cNvGrpSpPr/>
          <p:nvPr/>
        </p:nvGrpSpPr>
        <p:grpSpPr>
          <a:xfrm>
            <a:off x="3648307" y="-11437"/>
            <a:ext cx="4581292" cy="1145751"/>
            <a:chOff x="3314685" y="-11432"/>
            <a:chExt cx="4689517"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5" y="-11432"/>
              <a:ext cx="4689517"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305298" y="694812"/>
              <a:ext cx="3412903" cy="274434"/>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LES TAGS</a:t>
              </a: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59044"/>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GÉRER LE CONTENU DES PAGES</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sp>
        <p:nvSpPr>
          <p:cNvPr id="17" name="Rectangle 16">
            <a:extLst>
              <a:ext uri="{FF2B5EF4-FFF2-40B4-BE49-F238E27FC236}">
                <a16:creationId xmlns:a16="http://schemas.microsoft.com/office/drawing/2014/main" id="{9A7D35FA-17B2-9E42-A182-DE507C524A85}"/>
              </a:ext>
            </a:extLst>
          </p:cNvPr>
          <p:cNvSpPr/>
          <p:nvPr/>
        </p:nvSpPr>
        <p:spPr>
          <a:xfrm>
            <a:off x="228142" y="5089925"/>
            <a:ext cx="1471701" cy="341194"/>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pic>
        <p:nvPicPr>
          <p:cNvPr id="21" name="Picture 15">
            <a:extLst>
              <a:ext uri="{FF2B5EF4-FFF2-40B4-BE49-F238E27FC236}">
                <a16:creationId xmlns:a16="http://schemas.microsoft.com/office/drawing/2014/main" id="{4406D7FF-C9BA-884F-9B46-198DCF7453E4}"/>
              </a:ext>
            </a:extLst>
          </p:cNvPr>
          <p:cNvPicPr>
            <a:picLocks noChangeAspect="1"/>
          </p:cNvPicPr>
          <p:nvPr/>
        </p:nvPicPr>
        <p:blipFill rotWithShape="1">
          <a:blip r:embed="rId3">
            <a:extLst>
              <a:ext uri="{28A0092B-C50C-407E-A947-70E740481C1C}">
                <a14:useLocalDpi xmlns:a14="http://schemas.microsoft.com/office/drawing/2010/main" val="0"/>
              </a:ext>
            </a:extLst>
          </a:blip>
          <a:srcRect l="47568" t="8254" r="47459" b="80396"/>
          <a:stretch/>
        </p:blipFill>
        <p:spPr>
          <a:xfrm>
            <a:off x="8871045" y="434188"/>
            <a:ext cx="809352" cy="703331"/>
          </a:xfrm>
          <a:prstGeom prst="rect">
            <a:avLst/>
          </a:prstGeom>
        </p:spPr>
      </p:pic>
      <p:pic>
        <p:nvPicPr>
          <p:cNvPr id="11" name="Imag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3650" y="2066925"/>
            <a:ext cx="4754254" cy="1817803"/>
          </a:xfrm>
          <a:prstGeom prst="rect">
            <a:avLst/>
          </a:prstGeom>
        </p:spPr>
      </p:pic>
      <p:pic>
        <p:nvPicPr>
          <p:cNvPr id="12" name="Imag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6059" y="3999006"/>
            <a:ext cx="6388099" cy="2523031"/>
          </a:xfrm>
          <a:prstGeom prst="rect">
            <a:avLst/>
          </a:prstGeom>
        </p:spPr>
      </p:pic>
      <p:cxnSp>
        <p:nvCxnSpPr>
          <p:cNvPr id="24" name="Straight Arrow Connector 23">
            <a:extLst>
              <a:ext uri="{FF2B5EF4-FFF2-40B4-BE49-F238E27FC236}">
                <a16:creationId xmlns:a16="http://schemas.microsoft.com/office/drawing/2014/main" id="{176E8FAA-3AD9-A44C-BAC5-105F2B958CE5}"/>
              </a:ext>
            </a:extLst>
          </p:cNvPr>
          <p:cNvCxnSpPr>
            <a:cxnSpLocks/>
          </p:cNvCxnSpPr>
          <p:nvPr/>
        </p:nvCxnSpPr>
        <p:spPr>
          <a:xfrm>
            <a:off x="3983508" y="3883022"/>
            <a:ext cx="795982" cy="361432"/>
          </a:xfrm>
          <a:prstGeom prst="straightConnector1">
            <a:avLst/>
          </a:prstGeom>
          <a:ln w="47625">
            <a:solidFill>
              <a:srgbClr val="AA9F9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2735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24"/>
                                        </p:tgtEl>
                                        <p:attrNameLst>
                                          <p:attrName>style.visibility</p:attrName>
                                        </p:attrNameLst>
                                      </p:cBhvr>
                                      <p:to>
                                        <p:strVal val="visible"/>
                                      </p:to>
                                    </p:set>
                                    <p:anim calcmode="lin" valueType="num">
                                      <p:cBhvr>
                                        <p:cTn id="7" dur="200" fill="hold"/>
                                        <p:tgtEl>
                                          <p:spTgt spid="24"/>
                                        </p:tgtEl>
                                        <p:attrNameLst>
                                          <p:attrName>ppt_w</p:attrName>
                                        </p:attrNameLst>
                                      </p:cBhvr>
                                      <p:tavLst>
                                        <p:tav tm="0">
                                          <p:val>
                                            <p:fltVal val="0"/>
                                          </p:val>
                                        </p:tav>
                                        <p:tav tm="100000">
                                          <p:val>
                                            <p:strVal val="#ppt_w"/>
                                          </p:val>
                                        </p:tav>
                                      </p:tavLst>
                                    </p:anim>
                                    <p:anim calcmode="lin" valueType="num">
                                      <p:cBhvr>
                                        <p:cTn id="8" dur="200" fill="hold"/>
                                        <p:tgtEl>
                                          <p:spTgt spid="24"/>
                                        </p:tgtEl>
                                        <p:attrNameLst>
                                          <p:attrName>ppt_h</p:attrName>
                                        </p:attrNameLst>
                                      </p:cBhvr>
                                      <p:tavLst>
                                        <p:tav tm="0">
                                          <p:val>
                                            <p:fltVal val="0"/>
                                          </p:val>
                                        </p:tav>
                                        <p:tav tm="100000">
                                          <p:val>
                                            <p:strVal val="#ppt_h"/>
                                          </p:val>
                                        </p:tav>
                                      </p:tavLst>
                                    </p:anim>
                                    <p:animEffect transition="in" filter="fade">
                                      <p:cBhvr>
                                        <p:cTn id="9" dur="2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989" y="1294023"/>
            <a:ext cx="1947005" cy="5113004"/>
          </a:xfrm>
          <a:prstGeom prst="rect">
            <a:avLst/>
          </a:prstGeom>
        </p:spPr>
      </p:pic>
      <p:grpSp>
        <p:nvGrpSpPr>
          <p:cNvPr id="22" name="Group 21">
            <a:extLst>
              <a:ext uri="{FF2B5EF4-FFF2-40B4-BE49-F238E27FC236}">
                <a16:creationId xmlns:a16="http://schemas.microsoft.com/office/drawing/2014/main" id="{C21D3ED3-8E21-2E48-ABBC-120F76C4233F}"/>
              </a:ext>
            </a:extLst>
          </p:cNvPr>
          <p:cNvGrpSpPr/>
          <p:nvPr/>
        </p:nvGrpSpPr>
        <p:grpSpPr>
          <a:xfrm>
            <a:off x="3648307" y="-11437"/>
            <a:ext cx="4581292" cy="1145751"/>
            <a:chOff x="3314685" y="-11432"/>
            <a:chExt cx="4689517"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5" y="-11432"/>
              <a:ext cx="4689517"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305298" y="694812"/>
              <a:ext cx="3412903" cy="274434"/>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LES TAGS</a:t>
              </a: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59044"/>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GÉRER LE CONTENU DES PAGES</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sp>
        <p:nvSpPr>
          <p:cNvPr id="17" name="Rectangle 16">
            <a:extLst>
              <a:ext uri="{FF2B5EF4-FFF2-40B4-BE49-F238E27FC236}">
                <a16:creationId xmlns:a16="http://schemas.microsoft.com/office/drawing/2014/main" id="{9A7D35FA-17B2-9E42-A182-DE507C524A85}"/>
              </a:ext>
            </a:extLst>
          </p:cNvPr>
          <p:cNvSpPr/>
          <p:nvPr/>
        </p:nvSpPr>
        <p:spPr>
          <a:xfrm>
            <a:off x="222989" y="5745707"/>
            <a:ext cx="1471701" cy="661319"/>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pic>
        <p:nvPicPr>
          <p:cNvPr id="21" name="Picture 15">
            <a:extLst>
              <a:ext uri="{FF2B5EF4-FFF2-40B4-BE49-F238E27FC236}">
                <a16:creationId xmlns:a16="http://schemas.microsoft.com/office/drawing/2014/main" id="{4406D7FF-C9BA-884F-9B46-198DCF7453E4}"/>
              </a:ext>
            </a:extLst>
          </p:cNvPr>
          <p:cNvPicPr>
            <a:picLocks noChangeAspect="1"/>
          </p:cNvPicPr>
          <p:nvPr/>
        </p:nvPicPr>
        <p:blipFill rotWithShape="1">
          <a:blip r:embed="rId3">
            <a:extLst>
              <a:ext uri="{28A0092B-C50C-407E-A947-70E740481C1C}">
                <a14:useLocalDpi xmlns:a14="http://schemas.microsoft.com/office/drawing/2010/main" val="0"/>
              </a:ext>
            </a:extLst>
          </a:blip>
          <a:srcRect l="47568" t="8254" r="47459" b="80396"/>
          <a:stretch/>
        </p:blipFill>
        <p:spPr>
          <a:xfrm>
            <a:off x="8871045" y="434188"/>
            <a:ext cx="809352" cy="703331"/>
          </a:xfrm>
          <a:prstGeom prst="rect">
            <a:avLst/>
          </a:prstGeom>
        </p:spPr>
      </p:pic>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0683" y="1509185"/>
            <a:ext cx="5720198" cy="4632308"/>
          </a:xfrm>
          <a:prstGeom prst="rect">
            <a:avLst/>
          </a:prstGeom>
        </p:spPr>
      </p:pic>
    </p:spTree>
    <p:extLst>
      <p:ext uri="{BB962C8B-B14F-4D97-AF65-F5344CB8AC3E}">
        <p14:creationId xmlns:p14="http://schemas.microsoft.com/office/powerpoint/2010/main" val="391556060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0748" y="1760561"/>
            <a:ext cx="1649868" cy="4812115"/>
          </a:xfrm>
          <a:prstGeom prst="rect">
            <a:avLst/>
          </a:prstGeom>
        </p:spPr>
      </p:pic>
      <p:grpSp>
        <p:nvGrpSpPr>
          <p:cNvPr id="22" name="Group 21">
            <a:extLst>
              <a:ext uri="{FF2B5EF4-FFF2-40B4-BE49-F238E27FC236}">
                <a16:creationId xmlns:a16="http://schemas.microsoft.com/office/drawing/2014/main" id="{C21D3ED3-8E21-2E48-ABBC-120F76C4233F}"/>
              </a:ext>
            </a:extLst>
          </p:cNvPr>
          <p:cNvGrpSpPr/>
          <p:nvPr/>
        </p:nvGrpSpPr>
        <p:grpSpPr>
          <a:xfrm>
            <a:off x="3648307" y="-11437"/>
            <a:ext cx="4581292" cy="1145751"/>
            <a:chOff x="3314685" y="-11432"/>
            <a:chExt cx="4689517"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5" y="-11432"/>
              <a:ext cx="4689517"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305298" y="694812"/>
              <a:ext cx="3412903" cy="274434"/>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LES TAGS</a:t>
              </a: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59044"/>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GÉRER LE CONTENU DES PAGES</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sp>
        <p:nvSpPr>
          <p:cNvPr id="17" name="Rectangle 16">
            <a:extLst>
              <a:ext uri="{FF2B5EF4-FFF2-40B4-BE49-F238E27FC236}">
                <a16:creationId xmlns:a16="http://schemas.microsoft.com/office/drawing/2014/main" id="{9A7D35FA-17B2-9E42-A182-DE507C524A85}"/>
              </a:ext>
            </a:extLst>
          </p:cNvPr>
          <p:cNvSpPr/>
          <p:nvPr/>
        </p:nvSpPr>
        <p:spPr>
          <a:xfrm>
            <a:off x="2176606" y="6018662"/>
            <a:ext cx="1471701" cy="341194"/>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pic>
        <p:nvPicPr>
          <p:cNvPr id="21" name="Picture 15">
            <a:extLst>
              <a:ext uri="{FF2B5EF4-FFF2-40B4-BE49-F238E27FC236}">
                <a16:creationId xmlns:a16="http://schemas.microsoft.com/office/drawing/2014/main" id="{4406D7FF-C9BA-884F-9B46-198DCF7453E4}"/>
              </a:ext>
            </a:extLst>
          </p:cNvPr>
          <p:cNvPicPr>
            <a:picLocks noChangeAspect="1"/>
          </p:cNvPicPr>
          <p:nvPr/>
        </p:nvPicPr>
        <p:blipFill rotWithShape="1">
          <a:blip r:embed="rId3">
            <a:extLst>
              <a:ext uri="{28A0092B-C50C-407E-A947-70E740481C1C}">
                <a14:useLocalDpi xmlns:a14="http://schemas.microsoft.com/office/drawing/2010/main" val="0"/>
              </a:ext>
            </a:extLst>
          </a:blip>
          <a:srcRect l="47568" t="8254" r="47459" b="80396"/>
          <a:stretch/>
        </p:blipFill>
        <p:spPr>
          <a:xfrm>
            <a:off x="8871045" y="434188"/>
            <a:ext cx="809352" cy="703331"/>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6965" y="1635456"/>
            <a:ext cx="3448050" cy="4724400"/>
          </a:xfrm>
          <a:prstGeom prst="rect">
            <a:avLst/>
          </a:prstGeom>
        </p:spPr>
      </p:pic>
    </p:spTree>
    <p:extLst>
      <p:ext uri="{BB962C8B-B14F-4D97-AF65-F5344CB8AC3E}">
        <p14:creationId xmlns:p14="http://schemas.microsoft.com/office/powerpoint/2010/main" val="140351736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434" y="1508788"/>
            <a:ext cx="5200650" cy="1847850"/>
          </a:xfrm>
          <a:prstGeom prst="rect">
            <a:avLst/>
          </a:prstGeom>
        </p:spPr>
      </p:pic>
      <p:grpSp>
        <p:nvGrpSpPr>
          <p:cNvPr id="22" name="Group 21">
            <a:extLst>
              <a:ext uri="{FF2B5EF4-FFF2-40B4-BE49-F238E27FC236}">
                <a16:creationId xmlns:a16="http://schemas.microsoft.com/office/drawing/2014/main" id="{C21D3ED3-8E21-2E48-ABBC-120F76C4233F}"/>
              </a:ext>
            </a:extLst>
          </p:cNvPr>
          <p:cNvGrpSpPr/>
          <p:nvPr/>
        </p:nvGrpSpPr>
        <p:grpSpPr>
          <a:xfrm>
            <a:off x="3648307" y="-11437"/>
            <a:ext cx="4581292" cy="1145751"/>
            <a:chOff x="3314685" y="-11432"/>
            <a:chExt cx="4689517"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5" y="-11432"/>
              <a:ext cx="4689517"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305298" y="694812"/>
              <a:ext cx="3412903" cy="274434"/>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LES TAGS</a:t>
              </a: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59044"/>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GÉRER LE CONTENU DES PAGES</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sp>
        <p:nvSpPr>
          <p:cNvPr id="17" name="Rectangle 16">
            <a:extLst>
              <a:ext uri="{FF2B5EF4-FFF2-40B4-BE49-F238E27FC236}">
                <a16:creationId xmlns:a16="http://schemas.microsoft.com/office/drawing/2014/main" id="{9A7D35FA-17B2-9E42-A182-DE507C524A85}"/>
              </a:ext>
            </a:extLst>
          </p:cNvPr>
          <p:cNvSpPr/>
          <p:nvPr/>
        </p:nvSpPr>
        <p:spPr>
          <a:xfrm>
            <a:off x="837139" y="2879677"/>
            <a:ext cx="1471701" cy="341194"/>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pic>
        <p:nvPicPr>
          <p:cNvPr id="21" name="Picture 15">
            <a:extLst>
              <a:ext uri="{FF2B5EF4-FFF2-40B4-BE49-F238E27FC236}">
                <a16:creationId xmlns:a16="http://schemas.microsoft.com/office/drawing/2014/main" id="{4406D7FF-C9BA-884F-9B46-198DCF7453E4}"/>
              </a:ext>
            </a:extLst>
          </p:cNvPr>
          <p:cNvPicPr>
            <a:picLocks noChangeAspect="1"/>
          </p:cNvPicPr>
          <p:nvPr/>
        </p:nvPicPr>
        <p:blipFill rotWithShape="1">
          <a:blip r:embed="rId3">
            <a:extLst>
              <a:ext uri="{28A0092B-C50C-407E-A947-70E740481C1C}">
                <a14:useLocalDpi xmlns:a14="http://schemas.microsoft.com/office/drawing/2010/main" val="0"/>
              </a:ext>
            </a:extLst>
          </a:blip>
          <a:srcRect l="47568" t="8254" r="47459" b="80396"/>
          <a:stretch/>
        </p:blipFill>
        <p:spPr>
          <a:xfrm>
            <a:off x="8871045" y="434188"/>
            <a:ext cx="809352" cy="703331"/>
          </a:xfrm>
          <a:prstGeom prst="rect">
            <a:avLst/>
          </a:prstGeom>
        </p:spPr>
      </p:pic>
      <p:sp>
        <p:nvSpPr>
          <p:cNvPr id="16" name="Rectangle 15">
            <a:extLst>
              <a:ext uri="{FF2B5EF4-FFF2-40B4-BE49-F238E27FC236}">
                <a16:creationId xmlns:a16="http://schemas.microsoft.com/office/drawing/2014/main" id="{9A7D35FA-17B2-9E42-A182-DE507C524A85}"/>
              </a:ext>
            </a:extLst>
          </p:cNvPr>
          <p:cNvSpPr/>
          <p:nvPr/>
        </p:nvSpPr>
        <p:spPr>
          <a:xfrm>
            <a:off x="3025775" y="2538483"/>
            <a:ext cx="2584309" cy="245660"/>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7390" y="3220871"/>
            <a:ext cx="6724418" cy="3633623"/>
          </a:xfrm>
          <a:prstGeom prst="rect">
            <a:avLst/>
          </a:prstGeom>
        </p:spPr>
      </p:pic>
    </p:spTree>
    <p:extLst>
      <p:ext uri="{BB962C8B-B14F-4D97-AF65-F5344CB8AC3E}">
        <p14:creationId xmlns:p14="http://schemas.microsoft.com/office/powerpoint/2010/main" val="50930832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35426" y="1225689"/>
            <a:ext cx="8492145" cy="5262979"/>
          </a:xfrm>
          <a:prstGeom prst="rect">
            <a:avLst/>
          </a:prstGeom>
          <a:noFill/>
        </p:spPr>
        <p:txBody>
          <a:bodyPr wrap="square" rtlCol="0">
            <a:spAutoFit/>
          </a:bodyPr>
          <a:lstStyle/>
          <a:p>
            <a:r>
              <a:rPr lang="fr-FR" sz="2800" dirty="0"/>
              <a:t>2 cas de figure : </a:t>
            </a:r>
          </a:p>
          <a:p>
            <a:pPr marL="1257300" lvl="2" indent="-342900">
              <a:buFont typeface="+mj-lt"/>
              <a:buAutoNum type="arabicPeriod"/>
            </a:pPr>
            <a:r>
              <a:rPr lang="fr-FR" sz="2800" dirty="0" smtClean="0"/>
              <a:t>Soit l’image </a:t>
            </a:r>
            <a:r>
              <a:rPr lang="fr-FR" sz="2800" dirty="0"/>
              <a:t>est déjà présente dans la photothèque </a:t>
            </a:r>
            <a:r>
              <a:rPr lang="fr-FR" sz="2800" dirty="0" err="1"/>
              <a:t>KSup</a:t>
            </a:r>
            <a:r>
              <a:rPr lang="fr-FR" sz="2800" dirty="0"/>
              <a:t> </a:t>
            </a:r>
            <a:br>
              <a:rPr lang="fr-FR" sz="2800" dirty="0"/>
            </a:br>
            <a:r>
              <a:rPr lang="fr-FR" sz="2800" dirty="0"/>
              <a:t>Cliquer sur l’icône . Aller chercher le fichier à l'aide du bouton "Parcourir". </a:t>
            </a:r>
            <a:br>
              <a:rPr lang="fr-FR" sz="2800" dirty="0"/>
            </a:br>
            <a:r>
              <a:rPr lang="fr-FR" sz="2800" dirty="0"/>
              <a:t>Vous pouvez la chercher par titre et/ou par type et/ou par Structure (dans Photothèque mise à jour) </a:t>
            </a:r>
            <a:endParaRPr lang="fr-FR" sz="2800" dirty="0" smtClean="0"/>
          </a:p>
          <a:p>
            <a:pPr marL="1257300" lvl="2" indent="-342900">
              <a:buFont typeface="+mj-lt"/>
              <a:buAutoNum type="arabicPeriod"/>
            </a:pPr>
            <a:r>
              <a:rPr lang="fr-FR" sz="2800" dirty="0" smtClean="0"/>
              <a:t>Soit </a:t>
            </a:r>
            <a:r>
              <a:rPr lang="fr-FR" sz="2800" dirty="0" smtClean="0"/>
              <a:t>l’image </a:t>
            </a:r>
            <a:r>
              <a:rPr lang="fr-FR" sz="2800" dirty="0"/>
              <a:t>n’est pas dans </a:t>
            </a:r>
            <a:r>
              <a:rPr lang="fr-FR" sz="2800" dirty="0" err="1"/>
              <a:t>KSup</a:t>
            </a:r>
            <a:r>
              <a:rPr lang="fr-FR" sz="2800" dirty="0"/>
              <a:t/>
            </a:r>
            <a:br>
              <a:rPr lang="fr-FR" sz="2800" dirty="0"/>
            </a:br>
            <a:r>
              <a:rPr lang="fr-FR" sz="2800" dirty="0"/>
              <a:t>Cliquer sur l’icône, aller chercher votre image et indiquer obligatoirement un titre et une légende. </a:t>
            </a:r>
          </a:p>
        </p:txBody>
      </p:sp>
      <p:pic>
        <p:nvPicPr>
          <p:cNvPr id="14" name="Image 13">
            <a:extLst>
              <a:ext uri="{FF2B5EF4-FFF2-40B4-BE49-F238E27FC236}">
                <a16:creationId xmlns:a16="http://schemas.microsoft.com/office/drawing/2014/main" id="{55569DFF-AD1C-4D07-B0D6-14A07A726D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593" y="2227005"/>
            <a:ext cx="308435" cy="407134"/>
          </a:xfrm>
          <a:prstGeom prst="rect">
            <a:avLst/>
          </a:prstGeom>
        </p:spPr>
      </p:pic>
      <p:grpSp>
        <p:nvGrpSpPr>
          <p:cNvPr id="22" name="Group 21">
            <a:extLst>
              <a:ext uri="{FF2B5EF4-FFF2-40B4-BE49-F238E27FC236}">
                <a16:creationId xmlns:a16="http://schemas.microsoft.com/office/drawing/2014/main" id="{C21D3ED3-8E21-2E48-ABBC-120F76C4233F}"/>
              </a:ext>
            </a:extLst>
          </p:cNvPr>
          <p:cNvGrpSpPr/>
          <p:nvPr/>
        </p:nvGrpSpPr>
        <p:grpSpPr>
          <a:xfrm>
            <a:off x="3648307" y="-11437"/>
            <a:ext cx="4581292" cy="1145751"/>
            <a:chOff x="3314685" y="-11432"/>
            <a:chExt cx="4689517"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5" y="-11432"/>
              <a:ext cx="4689517"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305298" y="694812"/>
              <a:ext cx="3412903" cy="274434"/>
            </a:xfrm>
            <a:prstGeom prst="rect">
              <a:avLst/>
            </a:prstGeom>
            <a:noFill/>
            <a:ln>
              <a:noFill/>
            </a:ln>
          </p:spPr>
          <p:txBody>
            <a:bodyPr wrap="square" rtlCol="0">
              <a:spAutoFit/>
            </a:bodyPr>
            <a:lstStyle/>
            <a:p>
              <a:pPr>
                <a:lnSpc>
                  <a:spcPts val="1300"/>
                </a:lnSpc>
              </a:pPr>
              <a:r>
                <a:rPr lang="fr-FR" dirty="0" smtClean="0">
                  <a:solidFill>
                    <a:schemeClr val="bg1"/>
                  </a:solidFill>
                  <a:latin typeface="Montserrat" pitchFamily="2" charset="77"/>
                </a:rPr>
                <a:t>CHOIX DU MEDIA</a:t>
              </a:r>
              <a:endParaRPr lang="fr-FR" dirty="0">
                <a:solidFill>
                  <a:schemeClr val="bg1"/>
                </a:solidFill>
                <a:latin typeface="Montserrat" pitchFamily="2" charset="77"/>
              </a:endParaRP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59044"/>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GÉRER LE CONTENU DES PAGES</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pic>
        <p:nvPicPr>
          <p:cNvPr id="15" name="Image 14">
            <a:extLst>
              <a:ext uri="{FF2B5EF4-FFF2-40B4-BE49-F238E27FC236}">
                <a16:creationId xmlns:a16="http://schemas.microsoft.com/office/drawing/2014/main" id="{5F1D4EC2-2268-4D79-832D-D941EBAFDE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593" y="5235492"/>
            <a:ext cx="308435" cy="407134"/>
          </a:xfrm>
          <a:prstGeom prst="rect">
            <a:avLst/>
          </a:prstGeom>
        </p:spPr>
      </p:pic>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9796" y="476250"/>
            <a:ext cx="3291916" cy="3836443"/>
          </a:xfrm>
          <a:prstGeom prst="rect">
            <a:avLst/>
          </a:prstGeom>
        </p:spPr>
      </p:pic>
      <p:pic>
        <p:nvPicPr>
          <p:cNvPr id="10" name="Imag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8680" y="4559204"/>
            <a:ext cx="1813442" cy="1759710"/>
          </a:xfrm>
          <a:prstGeom prst="rect">
            <a:avLst/>
          </a:prstGeom>
        </p:spPr>
      </p:pic>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091" y="6443449"/>
            <a:ext cx="419100" cy="381000"/>
          </a:xfrm>
          <a:prstGeom prst="rect">
            <a:avLst/>
          </a:prstGeom>
        </p:spPr>
      </p:pic>
    </p:spTree>
    <p:extLst>
      <p:ext uri="{BB962C8B-B14F-4D97-AF65-F5344CB8AC3E}">
        <p14:creationId xmlns:p14="http://schemas.microsoft.com/office/powerpoint/2010/main" val="179036325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21778" y="1225689"/>
            <a:ext cx="8107821" cy="5909310"/>
          </a:xfrm>
          <a:prstGeom prst="rect">
            <a:avLst/>
          </a:prstGeom>
          <a:noFill/>
        </p:spPr>
        <p:txBody>
          <a:bodyPr wrap="square" rtlCol="0">
            <a:spAutoFit/>
          </a:bodyPr>
          <a:lstStyle/>
          <a:p>
            <a:r>
              <a:rPr lang="fr-FR" dirty="0" smtClean="0"/>
              <a:t>3. Dans </a:t>
            </a:r>
            <a:r>
              <a:rPr lang="fr-FR" dirty="0"/>
              <a:t>tous les cas, ajuster la taille de l'image à l'aide du bouton ou définir la largeur et la hauteur. </a:t>
            </a:r>
            <a:r>
              <a:rPr lang="fr-FR" dirty="0" smtClean="0"/>
              <a:t> Situer </a:t>
            </a:r>
            <a:r>
              <a:rPr lang="fr-FR" dirty="0"/>
              <a:t>l'image par rapport au texte en définissant les paramètres "Bordure", "Espacement horizontal", </a:t>
            </a:r>
            <a:br>
              <a:rPr lang="fr-FR" dirty="0"/>
            </a:br>
            <a:r>
              <a:rPr lang="fr-FR" dirty="0"/>
              <a:t>"Espacement vertical", "Alignement". (zoom BO</a:t>
            </a:r>
            <a:r>
              <a:rPr lang="fr-FR" dirty="0" smtClean="0"/>
              <a:t>)</a:t>
            </a:r>
            <a:endParaRPr lang="fr-FR" dirty="0"/>
          </a:p>
          <a:p>
            <a:endParaRPr lang="fr-FR" dirty="0" smtClean="0"/>
          </a:p>
          <a:p>
            <a:endParaRPr lang="fr-FR" dirty="0"/>
          </a:p>
          <a:p>
            <a:r>
              <a:rPr lang="fr-FR" dirty="0" smtClean="0"/>
              <a:t>Attention </a:t>
            </a:r>
            <a:r>
              <a:rPr lang="fr-FR" dirty="0"/>
              <a:t>!  </a:t>
            </a:r>
          </a:p>
          <a:p>
            <a:pPr marL="342900" indent="-342900">
              <a:buFont typeface="+mj-lt"/>
              <a:buAutoNum type="arabicPeriod"/>
            </a:pPr>
            <a:r>
              <a:rPr lang="fr-FR" b="1" dirty="0"/>
              <a:t>Pour une vignette d’actualité, privilégier le format 800 pixels x 400 pixels (ou 2 fois plus large que haute)</a:t>
            </a:r>
            <a:r>
              <a:rPr lang="fr-FR" dirty="0"/>
              <a:t>, </a:t>
            </a:r>
            <a:br>
              <a:rPr lang="fr-FR" dirty="0"/>
            </a:br>
            <a:r>
              <a:rPr lang="fr-FR" dirty="0"/>
              <a:t>si elle doit être reprise dans un </a:t>
            </a:r>
            <a:r>
              <a:rPr lang="fr-FR" dirty="0" smtClean="0"/>
              <a:t>carrousel.</a:t>
            </a:r>
            <a:endParaRPr lang="fr-FR" dirty="0"/>
          </a:p>
          <a:p>
            <a:pPr marL="342900" indent="-342900">
              <a:buFont typeface="+mj-lt"/>
              <a:buAutoNum type="arabicPeriod"/>
            </a:pPr>
            <a:r>
              <a:rPr lang="fr-FR" b="1" dirty="0"/>
              <a:t>Votre image ne doit pas dépasser un poids de 100 Ko (de préférence pas plus de 50</a:t>
            </a:r>
            <a:r>
              <a:rPr lang="fr-FR" b="1" dirty="0" smtClean="0"/>
              <a:t>).</a:t>
            </a:r>
            <a:br>
              <a:rPr lang="fr-FR" b="1" dirty="0" smtClean="0"/>
            </a:br>
            <a:r>
              <a:rPr lang="fr-FR" b="1" dirty="0" smtClean="0"/>
              <a:t/>
            </a:r>
            <a:br>
              <a:rPr lang="fr-FR" b="1" dirty="0" smtClean="0"/>
            </a:br>
            <a:endParaRPr lang="fr-FR" b="1" dirty="0" smtClean="0"/>
          </a:p>
          <a:p>
            <a:pPr marL="342900" indent="-342900">
              <a:buFont typeface="+mj-lt"/>
              <a:buAutoNum type="arabicPeriod"/>
            </a:pPr>
            <a:endParaRPr lang="fr-FR" b="1" dirty="0"/>
          </a:p>
          <a:p>
            <a:r>
              <a:rPr lang="fr-FR" b="1" dirty="0" smtClean="0"/>
              <a:t>Les pictogrammes les plus utilisés</a:t>
            </a:r>
            <a:r>
              <a:rPr lang="fr-FR" dirty="0" smtClean="0"/>
              <a:t/>
            </a:r>
            <a:br>
              <a:rPr lang="fr-FR" dirty="0" smtClean="0"/>
            </a:br>
            <a:endParaRPr lang="fr-FR" dirty="0" smtClean="0"/>
          </a:p>
          <a:p>
            <a:r>
              <a:rPr lang="fr-FR" dirty="0" smtClean="0"/>
              <a:t>                                  plus (lien dans votre site)              flèche (lien vers un autre site)                     </a:t>
            </a:r>
          </a:p>
          <a:p>
            <a:r>
              <a:rPr lang="fr-FR" dirty="0"/>
              <a:t> </a:t>
            </a:r>
            <a:r>
              <a:rPr lang="fr-FR" dirty="0" smtClean="0"/>
              <a:t>                                 </a:t>
            </a:r>
          </a:p>
          <a:p>
            <a:r>
              <a:rPr lang="fr-FR" dirty="0"/>
              <a:t> </a:t>
            </a:r>
            <a:r>
              <a:rPr lang="fr-FR" dirty="0" smtClean="0"/>
              <a:t>                                  télécharger                                     enveloppe (lien de mail)</a:t>
            </a:r>
            <a:r>
              <a:rPr lang="fr-FR" b="1" dirty="0" smtClean="0"/>
              <a:t/>
            </a:r>
            <a:br>
              <a:rPr lang="fr-FR" b="1" dirty="0" smtClean="0"/>
            </a:br>
            <a:endParaRPr lang="fr-FR" dirty="0"/>
          </a:p>
        </p:txBody>
      </p:sp>
      <p:grpSp>
        <p:nvGrpSpPr>
          <p:cNvPr id="22" name="Group 21">
            <a:extLst>
              <a:ext uri="{FF2B5EF4-FFF2-40B4-BE49-F238E27FC236}">
                <a16:creationId xmlns:a16="http://schemas.microsoft.com/office/drawing/2014/main" id="{C21D3ED3-8E21-2E48-ABBC-120F76C4233F}"/>
              </a:ext>
            </a:extLst>
          </p:cNvPr>
          <p:cNvGrpSpPr/>
          <p:nvPr/>
        </p:nvGrpSpPr>
        <p:grpSpPr>
          <a:xfrm>
            <a:off x="3648307" y="-11437"/>
            <a:ext cx="4581292" cy="1145751"/>
            <a:chOff x="3314685" y="-11432"/>
            <a:chExt cx="4689517"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5" y="-11432"/>
              <a:ext cx="4689517"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305298" y="694812"/>
              <a:ext cx="3412903" cy="259045"/>
            </a:xfrm>
            <a:prstGeom prst="rect">
              <a:avLst/>
            </a:prstGeom>
            <a:noFill/>
            <a:ln>
              <a:noFill/>
            </a:ln>
          </p:spPr>
          <p:txBody>
            <a:bodyPr wrap="square" rtlCol="0">
              <a:spAutoFit/>
            </a:bodyPr>
            <a:lstStyle/>
            <a:p>
              <a:pPr>
                <a:lnSpc>
                  <a:spcPts val="1300"/>
                </a:lnSpc>
              </a:pPr>
              <a:r>
                <a:rPr lang="fr-FR" dirty="0" smtClean="0">
                  <a:solidFill>
                    <a:schemeClr val="bg1"/>
                  </a:solidFill>
                  <a:latin typeface="Montserrat" pitchFamily="2" charset="77"/>
                </a:rPr>
                <a:t>INSERTION DU  </a:t>
              </a:r>
              <a:r>
                <a:rPr lang="fr-FR" dirty="0">
                  <a:solidFill>
                    <a:schemeClr val="bg1"/>
                  </a:solidFill>
                  <a:latin typeface="Montserrat" pitchFamily="2" charset="77"/>
                </a:rPr>
                <a:t>MEDIAS</a:t>
              </a: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59044"/>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GÉRER LE CONTENU DES PAGES</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pic>
        <p:nvPicPr>
          <p:cNvPr id="11" name="Imag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3363" y="5846721"/>
            <a:ext cx="419100" cy="381000"/>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3052" y="5846721"/>
            <a:ext cx="419100" cy="381000"/>
          </a:xfrm>
          <a:prstGeom prst="rect">
            <a:avLst/>
          </a:prstGeom>
        </p:spPr>
      </p:pic>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9789" y="6414660"/>
            <a:ext cx="361950" cy="342900"/>
          </a:xfrm>
          <a:prstGeom prst="rect">
            <a:avLst/>
          </a:prstGeom>
        </p:spPr>
      </p:pic>
      <p:pic>
        <p:nvPicPr>
          <p:cNvPr id="12" name="Imag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0959" y="6424451"/>
            <a:ext cx="400050" cy="342900"/>
          </a:xfrm>
          <a:prstGeom prst="rect">
            <a:avLst/>
          </a:prstGeom>
        </p:spPr>
      </p:pic>
      <p:pic>
        <p:nvPicPr>
          <p:cNvPr id="13" name="Imag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07834" y="775339"/>
            <a:ext cx="3205930" cy="2246779"/>
          </a:xfrm>
          <a:prstGeom prst="rect">
            <a:avLst/>
          </a:prstGeom>
        </p:spPr>
      </p:pic>
      <p:pic>
        <p:nvPicPr>
          <p:cNvPr id="17" name="Imag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35283" y="4083071"/>
            <a:ext cx="3378481" cy="1340224"/>
          </a:xfrm>
          <a:prstGeom prst="rect">
            <a:avLst/>
          </a:prstGeom>
        </p:spPr>
      </p:pic>
      <p:cxnSp>
        <p:nvCxnSpPr>
          <p:cNvPr id="24" name="Straight Arrow Connector 23">
            <a:extLst>
              <a:ext uri="{FF2B5EF4-FFF2-40B4-BE49-F238E27FC236}">
                <a16:creationId xmlns:a16="http://schemas.microsoft.com/office/drawing/2014/main" id="{176E8FAA-3AD9-A44C-BAC5-105F2B958CE5}"/>
              </a:ext>
            </a:extLst>
          </p:cNvPr>
          <p:cNvCxnSpPr>
            <a:cxnSpLocks/>
          </p:cNvCxnSpPr>
          <p:nvPr/>
        </p:nvCxnSpPr>
        <p:spPr>
          <a:xfrm>
            <a:off x="10328641" y="3377788"/>
            <a:ext cx="0" cy="664056"/>
          </a:xfrm>
          <a:prstGeom prst="straightConnector1">
            <a:avLst/>
          </a:prstGeom>
          <a:ln w="47625">
            <a:solidFill>
              <a:srgbClr val="AA9F9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335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24"/>
                                        </p:tgtEl>
                                        <p:attrNameLst>
                                          <p:attrName>style.visibility</p:attrName>
                                        </p:attrNameLst>
                                      </p:cBhvr>
                                      <p:to>
                                        <p:strVal val="visible"/>
                                      </p:to>
                                    </p:set>
                                    <p:anim calcmode="lin" valueType="num">
                                      <p:cBhvr>
                                        <p:cTn id="7" dur="200" fill="hold"/>
                                        <p:tgtEl>
                                          <p:spTgt spid="24"/>
                                        </p:tgtEl>
                                        <p:attrNameLst>
                                          <p:attrName>ppt_w</p:attrName>
                                        </p:attrNameLst>
                                      </p:cBhvr>
                                      <p:tavLst>
                                        <p:tav tm="0">
                                          <p:val>
                                            <p:fltVal val="0"/>
                                          </p:val>
                                        </p:tav>
                                        <p:tav tm="100000">
                                          <p:val>
                                            <p:strVal val="#ppt_w"/>
                                          </p:val>
                                        </p:tav>
                                      </p:tavLst>
                                    </p:anim>
                                    <p:anim calcmode="lin" valueType="num">
                                      <p:cBhvr>
                                        <p:cTn id="8" dur="200" fill="hold"/>
                                        <p:tgtEl>
                                          <p:spTgt spid="24"/>
                                        </p:tgtEl>
                                        <p:attrNameLst>
                                          <p:attrName>ppt_h</p:attrName>
                                        </p:attrNameLst>
                                      </p:cBhvr>
                                      <p:tavLst>
                                        <p:tav tm="0">
                                          <p:val>
                                            <p:fltVal val="0"/>
                                          </p:val>
                                        </p:tav>
                                        <p:tav tm="100000">
                                          <p:val>
                                            <p:strVal val="#ppt_h"/>
                                          </p:val>
                                        </p:tav>
                                      </p:tavLst>
                                    </p:anim>
                                    <p:animEffect transition="in" filter="fade">
                                      <p:cBhvr>
                                        <p:cTn id="9" dur="2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C21D3ED3-8E21-2E48-ABBC-120F76C4233F}"/>
              </a:ext>
            </a:extLst>
          </p:cNvPr>
          <p:cNvGrpSpPr/>
          <p:nvPr/>
        </p:nvGrpSpPr>
        <p:grpSpPr>
          <a:xfrm>
            <a:off x="3648307" y="-11437"/>
            <a:ext cx="4581292" cy="1145751"/>
            <a:chOff x="3314685" y="-11432"/>
            <a:chExt cx="4689517"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5" y="-11432"/>
              <a:ext cx="4689517"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305298" y="694812"/>
              <a:ext cx="3412903" cy="274434"/>
            </a:xfrm>
            <a:prstGeom prst="rect">
              <a:avLst/>
            </a:prstGeom>
            <a:noFill/>
            <a:ln>
              <a:noFill/>
            </a:ln>
          </p:spPr>
          <p:txBody>
            <a:bodyPr wrap="square" rtlCol="0">
              <a:spAutoFit/>
            </a:bodyPr>
            <a:lstStyle/>
            <a:p>
              <a:pPr>
                <a:lnSpc>
                  <a:spcPts val="1300"/>
                </a:lnSpc>
              </a:pPr>
              <a:r>
                <a:rPr lang="fr-FR" dirty="0" smtClean="0">
                  <a:solidFill>
                    <a:schemeClr val="bg1"/>
                  </a:solidFill>
                  <a:latin typeface="Montserrat" pitchFamily="2" charset="77"/>
                </a:rPr>
                <a:t>FAIRE UN LIEN</a:t>
              </a:r>
              <a:endParaRPr lang="fr-FR" dirty="0">
                <a:solidFill>
                  <a:schemeClr val="bg1"/>
                </a:solidFill>
                <a:latin typeface="Montserrat" pitchFamily="2" charset="77"/>
              </a:endParaRP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59044"/>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GÉRER LE CONTENU DES PAGES</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sp>
        <p:nvSpPr>
          <p:cNvPr id="3" name="Rectangle 2"/>
          <p:cNvSpPr/>
          <p:nvPr/>
        </p:nvSpPr>
        <p:spPr>
          <a:xfrm>
            <a:off x="327547" y="1417308"/>
            <a:ext cx="11409528" cy="4320093"/>
          </a:xfrm>
          <a:prstGeom prst="rect">
            <a:avLst/>
          </a:prstGeom>
        </p:spPr>
        <p:txBody>
          <a:bodyPr wrap="square">
            <a:spAutoFit/>
          </a:bodyPr>
          <a:lstStyle/>
          <a:p>
            <a:pPr marL="342900" lvl="0" indent="-342900">
              <a:lnSpc>
                <a:spcPct val="107000"/>
              </a:lnSpc>
              <a:spcAft>
                <a:spcPts val="800"/>
              </a:spcAft>
              <a:buFont typeface="Symbol" panose="05050102010706020507" pitchFamily="18" charset="2"/>
              <a:buChar char=""/>
            </a:pPr>
            <a:endParaRPr lang="fr-FR"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fr-FR" sz="1400" dirty="0" smtClean="0">
                <a:latin typeface="Calibri" panose="020F0502020204030204" pitchFamily="34" charset="0"/>
                <a:ea typeface="Calibri" panose="020F0502020204030204" pitchFamily="34" charset="0"/>
                <a:cs typeface="Times New Roman" panose="02020603050405020304" pitchFamily="18" charset="0"/>
              </a:rPr>
              <a:t>Le support de lien peut être un texte et/ou une image.</a:t>
            </a:r>
          </a:p>
          <a:p>
            <a:pPr marL="342900" lvl="0" indent="-342900">
              <a:lnSpc>
                <a:spcPct val="107000"/>
              </a:lnSpc>
              <a:spcAft>
                <a:spcPts val="800"/>
              </a:spcAft>
              <a:buFont typeface="Symbol" panose="05050102010706020507" pitchFamily="18" charset="2"/>
              <a:buChar char=""/>
            </a:pPr>
            <a:endParaRPr lang="fr-FR"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fr-FR" sz="1400" dirty="0" smtClean="0">
                <a:latin typeface="Calibri" panose="020F0502020204030204" pitchFamily="34" charset="0"/>
                <a:ea typeface="Calibri" panose="020F0502020204030204" pitchFamily="34" charset="0"/>
                <a:cs typeface="Times New Roman" panose="02020603050405020304" pitchFamily="18" charset="0"/>
              </a:rPr>
              <a:t>Pour optimiser le référencement, le texte doit comprendre des mots-clés et l’image doit posséder des attributs </a:t>
            </a:r>
            <a:r>
              <a:rPr lang="fr-FR" sz="1400" dirty="0" err="1" smtClean="0">
                <a:latin typeface="Calibri" panose="020F0502020204030204" pitchFamily="34" charset="0"/>
                <a:ea typeface="Calibri" panose="020F0502020204030204" pitchFamily="34" charset="0"/>
                <a:cs typeface="Times New Roman" panose="02020603050405020304" pitchFamily="18" charset="0"/>
              </a:rPr>
              <a:t>title</a:t>
            </a:r>
            <a:r>
              <a:rPr lang="fr-FR" sz="1400" dirty="0" smtClean="0">
                <a:latin typeface="Calibri" panose="020F0502020204030204" pitchFamily="34" charset="0"/>
                <a:ea typeface="Calibri" panose="020F0502020204030204" pitchFamily="34" charset="0"/>
                <a:cs typeface="Times New Roman" panose="02020603050405020304" pitchFamily="18" charset="0"/>
              </a:rPr>
              <a:t>/alt.</a:t>
            </a:r>
          </a:p>
          <a:p>
            <a:pPr marL="342900" lvl="0" indent="-342900">
              <a:lnSpc>
                <a:spcPct val="107000"/>
              </a:lnSpc>
              <a:spcAft>
                <a:spcPts val="800"/>
              </a:spcAft>
              <a:buFont typeface="Symbol" panose="05050102010706020507" pitchFamily="18" charset="2"/>
              <a:buChar char=""/>
            </a:pPr>
            <a:endParaRPr lang="fr-FR"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endParaRPr lang="fr-FR" sz="1400" dirty="0" smtClean="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endParaRPr lang="fr-FR"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fr-FR" sz="1400" dirty="0" smtClean="0">
                <a:latin typeface="Calibri" panose="020F0502020204030204" pitchFamily="34" charset="0"/>
                <a:ea typeface="Calibri" panose="020F0502020204030204" pitchFamily="34" charset="0"/>
                <a:cs typeface="Times New Roman" panose="02020603050405020304" pitchFamily="18" charset="0"/>
              </a:rPr>
              <a:t>Pour supprimer un lien, sélectionnez le support de lien et cliquez sur l’icône.</a:t>
            </a:r>
          </a:p>
          <a:p>
            <a:pPr marL="342900" lvl="0" indent="-342900">
              <a:lnSpc>
                <a:spcPct val="107000"/>
              </a:lnSpc>
              <a:spcAft>
                <a:spcPts val="800"/>
              </a:spcAft>
              <a:buFont typeface="Symbol" panose="05050102010706020507" pitchFamily="18" charset="2"/>
              <a:buChar char=""/>
            </a:pPr>
            <a:endParaRPr lang="fr-FR" sz="14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r-FR" sz="1400" dirty="0" smtClean="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endParaRPr lang="fr-FR" sz="14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fr-FR" sz="1400" dirty="0" smtClean="0">
                <a:latin typeface="Calibri" panose="020F0502020204030204" pitchFamily="34" charset="0"/>
                <a:ea typeface="Calibri" panose="020F0502020204030204" pitchFamily="34" charset="0"/>
                <a:cs typeface="Times New Roman" panose="02020603050405020304" pitchFamily="18" charset="0"/>
              </a:rPr>
              <a:t>Un </a:t>
            </a:r>
            <a:r>
              <a:rPr lang="fr-FR" sz="1400" dirty="0">
                <a:latin typeface="Calibri" panose="020F0502020204030204" pitchFamily="34" charset="0"/>
                <a:ea typeface="Calibri" panose="020F0502020204030204" pitchFamily="34" charset="0"/>
                <a:cs typeface="Times New Roman" panose="02020603050405020304" pitchFamily="18" charset="0"/>
              </a:rPr>
              <a:t>lien va permettre d’ouvrir dans votre navigateur une page web, une image, un document ou de cous déplacer à l’intérieur de la page.</a:t>
            </a:r>
          </a:p>
          <a:p>
            <a:pPr marL="342900" lvl="0" indent="-342900">
              <a:lnSpc>
                <a:spcPct val="107000"/>
              </a:lnSpc>
              <a:spcAft>
                <a:spcPts val="800"/>
              </a:spcAft>
              <a:buFont typeface="Symbol" panose="05050102010706020507" pitchFamily="18" charset="2"/>
              <a:buChar char=""/>
            </a:pPr>
            <a:endParaRPr lang="fr-FR" sz="1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3126" y="754118"/>
            <a:ext cx="428625" cy="381000"/>
          </a:xfrm>
          <a:prstGeom prst="rect">
            <a:avLst/>
          </a:prstGeom>
        </p:spPr>
      </p:pic>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5278" y="796540"/>
            <a:ext cx="2590800" cy="3600450"/>
          </a:xfrm>
          <a:prstGeom prst="rect">
            <a:avLst/>
          </a:prstGeom>
        </p:spPr>
      </p:pic>
      <p:pic>
        <p:nvPicPr>
          <p:cNvPr id="10" name="Imag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4764" y="3791093"/>
            <a:ext cx="285750" cy="285750"/>
          </a:xfrm>
          <a:prstGeom prst="rect">
            <a:avLst/>
          </a:prstGeom>
        </p:spPr>
      </p:pic>
    </p:spTree>
    <p:extLst>
      <p:ext uri="{BB962C8B-B14F-4D97-AF65-F5344CB8AC3E}">
        <p14:creationId xmlns:p14="http://schemas.microsoft.com/office/powerpoint/2010/main" val="24568391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CE573A1-3E85-2F41-990A-8858FD08CB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0918" y="1314781"/>
            <a:ext cx="7581900" cy="5415643"/>
          </a:xfrm>
          <a:prstGeom prst="rect">
            <a:avLst/>
          </a:prstGeom>
        </p:spPr>
      </p:pic>
      <p:grpSp>
        <p:nvGrpSpPr>
          <p:cNvPr id="16" name="Group 15">
            <a:extLst>
              <a:ext uri="{FF2B5EF4-FFF2-40B4-BE49-F238E27FC236}">
                <a16:creationId xmlns:a16="http://schemas.microsoft.com/office/drawing/2014/main" id="{C123EF22-82B8-1D49-86D8-0F18D90AFCC5}"/>
              </a:ext>
            </a:extLst>
          </p:cNvPr>
          <p:cNvGrpSpPr/>
          <p:nvPr/>
        </p:nvGrpSpPr>
        <p:grpSpPr>
          <a:xfrm>
            <a:off x="3633216" y="-11432"/>
            <a:ext cx="3123951" cy="1145751"/>
            <a:chOff x="3314700" y="-11432"/>
            <a:chExt cx="4256532" cy="1145751"/>
          </a:xfrm>
        </p:grpSpPr>
        <p:sp>
          <p:nvSpPr>
            <p:cNvPr id="8" name="Round Single Corner Rectangle 7">
              <a:extLst>
                <a:ext uri="{FF2B5EF4-FFF2-40B4-BE49-F238E27FC236}">
                  <a16:creationId xmlns:a16="http://schemas.microsoft.com/office/drawing/2014/main" id="{23AE3B82-A6D9-C846-8D9F-CBFB31AF0296}"/>
                </a:ext>
              </a:extLst>
            </p:cNvPr>
            <p:cNvSpPr/>
            <p:nvPr/>
          </p:nvSpPr>
          <p:spPr>
            <a:xfrm flipH="1">
              <a:off x="3314700" y="-11432"/>
              <a:ext cx="4256532"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11" name="TextBox 10">
              <a:extLst>
                <a:ext uri="{FF2B5EF4-FFF2-40B4-BE49-F238E27FC236}">
                  <a16:creationId xmlns:a16="http://schemas.microsoft.com/office/drawing/2014/main" id="{1B3DC0AB-D0BD-4342-9C2D-B55BC32D91D9}"/>
                </a:ext>
              </a:extLst>
            </p:cNvPr>
            <p:cNvSpPr txBox="1"/>
            <p:nvPr/>
          </p:nvSpPr>
          <p:spPr>
            <a:xfrm>
              <a:off x="4305300" y="694812"/>
              <a:ext cx="3151632" cy="274370"/>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PRÉSENTATION</a:t>
              </a:r>
            </a:p>
          </p:txBody>
        </p:sp>
      </p:grpSp>
      <p:grpSp>
        <p:nvGrpSpPr>
          <p:cNvPr id="15" name="Group 14">
            <a:extLst>
              <a:ext uri="{FF2B5EF4-FFF2-40B4-BE49-F238E27FC236}">
                <a16:creationId xmlns:a16="http://schemas.microsoft.com/office/drawing/2014/main" id="{CB4735CF-0A3A-3548-8991-46C2CDC509C6}"/>
              </a:ext>
            </a:extLst>
          </p:cNvPr>
          <p:cNvGrpSpPr/>
          <p:nvPr/>
        </p:nvGrpSpPr>
        <p:grpSpPr>
          <a:xfrm>
            <a:off x="0" y="1"/>
            <a:ext cx="4142232" cy="1134318"/>
            <a:chOff x="0" y="1"/>
            <a:chExt cx="4142232" cy="1134318"/>
          </a:xfrm>
        </p:grpSpPr>
        <p:sp>
          <p:nvSpPr>
            <p:cNvPr id="7" name="Round Single Corner Rectangle 6">
              <a:extLst>
                <a:ext uri="{FF2B5EF4-FFF2-40B4-BE49-F238E27FC236}">
                  <a16:creationId xmlns:a16="http://schemas.microsoft.com/office/drawing/2014/main" id="{2482A2DE-F7CD-8446-8913-7D39966F55F1}"/>
                </a:ext>
              </a:extLst>
            </p:cNvPr>
            <p:cNvSpPr/>
            <p:nvPr/>
          </p:nvSpPr>
          <p:spPr>
            <a:xfrm flipH="1">
              <a:off x="0" y="1"/>
              <a:ext cx="414223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10" name="TextBox 9">
              <a:extLst>
                <a:ext uri="{FF2B5EF4-FFF2-40B4-BE49-F238E27FC236}">
                  <a16:creationId xmlns:a16="http://schemas.microsoft.com/office/drawing/2014/main" id="{2F79B224-C71B-8D40-B28C-30748D78475C}"/>
                </a:ext>
              </a:extLst>
            </p:cNvPr>
            <p:cNvSpPr txBox="1"/>
            <p:nvPr/>
          </p:nvSpPr>
          <p:spPr>
            <a:xfrm>
              <a:off x="0" y="694812"/>
              <a:ext cx="3962400" cy="274434"/>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SE CONNECTER À L’INTERFACE</a:t>
              </a:r>
            </a:p>
          </p:txBody>
        </p:sp>
      </p:grpSp>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sp>
        <p:nvSpPr>
          <p:cNvPr id="14" name="Rectangle 13">
            <a:extLst>
              <a:ext uri="{FF2B5EF4-FFF2-40B4-BE49-F238E27FC236}">
                <a16:creationId xmlns:a16="http://schemas.microsoft.com/office/drawing/2014/main" id="{FFB0364A-966D-4547-B7AB-9FCC022EBB19}"/>
              </a:ext>
            </a:extLst>
          </p:cNvPr>
          <p:cNvSpPr/>
          <p:nvPr/>
        </p:nvSpPr>
        <p:spPr>
          <a:xfrm>
            <a:off x="2860497" y="4681182"/>
            <a:ext cx="5943599" cy="2021692"/>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TextBox 16">
            <a:extLst>
              <a:ext uri="{FF2B5EF4-FFF2-40B4-BE49-F238E27FC236}">
                <a16:creationId xmlns:a16="http://schemas.microsoft.com/office/drawing/2014/main" id="{17A673CC-5B78-834E-BCE9-FFC61A619313}"/>
              </a:ext>
            </a:extLst>
          </p:cNvPr>
          <p:cNvSpPr txBox="1"/>
          <p:nvPr/>
        </p:nvSpPr>
        <p:spPr>
          <a:xfrm>
            <a:off x="1171511" y="4228922"/>
            <a:ext cx="899605" cy="338554"/>
          </a:xfrm>
          <a:prstGeom prst="rect">
            <a:avLst/>
          </a:prstGeom>
          <a:noFill/>
        </p:spPr>
        <p:txBody>
          <a:bodyPr wrap="none" rtlCol="0">
            <a:spAutoFit/>
          </a:bodyPr>
          <a:lstStyle/>
          <a:p>
            <a:r>
              <a:rPr lang="fr-FR" sz="1600" dirty="0">
                <a:solidFill>
                  <a:srgbClr val="1E516E"/>
                </a:solidFill>
                <a:latin typeface="Montserrat" pitchFamily="2" charset="77"/>
              </a:rPr>
              <a:t>Zone 4</a:t>
            </a:r>
          </a:p>
        </p:txBody>
      </p:sp>
    </p:spTree>
    <p:extLst>
      <p:ext uri="{BB962C8B-B14F-4D97-AF65-F5344CB8AC3E}">
        <p14:creationId xmlns:p14="http://schemas.microsoft.com/office/powerpoint/2010/main" val="135165610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C21D3ED3-8E21-2E48-ABBC-120F76C4233F}"/>
              </a:ext>
            </a:extLst>
          </p:cNvPr>
          <p:cNvGrpSpPr/>
          <p:nvPr/>
        </p:nvGrpSpPr>
        <p:grpSpPr>
          <a:xfrm>
            <a:off x="3648307" y="-11437"/>
            <a:ext cx="4581292" cy="1145751"/>
            <a:chOff x="3314685" y="-11432"/>
            <a:chExt cx="4689517"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5" y="-11432"/>
              <a:ext cx="4689517"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305298" y="694812"/>
              <a:ext cx="3412903" cy="274434"/>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LES </a:t>
              </a:r>
              <a:r>
                <a:rPr lang="fr-FR" dirty="0" smtClean="0">
                  <a:solidFill>
                    <a:schemeClr val="bg1"/>
                  </a:solidFill>
                  <a:latin typeface="Montserrat" pitchFamily="2" charset="77"/>
                </a:rPr>
                <a:t>TYPES DE LIEN</a:t>
              </a:r>
              <a:endParaRPr lang="fr-FR" dirty="0">
                <a:solidFill>
                  <a:schemeClr val="bg1"/>
                </a:solidFill>
                <a:latin typeface="Montserrat" pitchFamily="2" charset="77"/>
              </a:endParaRP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59044"/>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GÉRER LE CONTENU DES PAGES</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sp>
        <p:nvSpPr>
          <p:cNvPr id="3" name="Rectangle 2"/>
          <p:cNvSpPr/>
          <p:nvPr/>
        </p:nvSpPr>
        <p:spPr>
          <a:xfrm>
            <a:off x="327547" y="2181583"/>
            <a:ext cx="11409528" cy="4472058"/>
          </a:xfrm>
          <a:prstGeom prst="rect">
            <a:avLst/>
          </a:prstGeom>
        </p:spPr>
        <p:txBody>
          <a:bodyPr wrap="square">
            <a:spAutoFit/>
          </a:bodyPr>
          <a:lstStyle/>
          <a:p>
            <a:pPr marL="342900" indent="-342900">
              <a:lnSpc>
                <a:spcPct val="107000"/>
              </a:lnSpc>
              <a:buFont typeface="Symbol" panose="05050102010706020507" pitchFamily="18" charset="2"/>
              <a:buChar char=""/>
            </a:pPr>
            <a:r>
              <a:rPr lang="fr-FR" sz="1400" b="1" dirty="0">
                <a:latin typeface="Calibri" panose="020F0502020204030204" pitchFamily="34" charset="0"/>
                <a:ea typeface="Calibri" panose="020F0502020204030204" pitchFamily="34" charset="0"/>
                <a:cs typeface="Times New Roman" panose="02020603050405020304" pitchFamily="18" charset="0"/>
              </a:rPr>
              <a:t>Fiche (Lien interne)</a:t>
            </a:r>
            <a:r>
              <a:rPr lang="fr-FR" sz="1400" dirty="0">
                <a:latin typeface="Calibri" panose="020F0502020204030204" pitchFamily="34" charset="0"/>
                <a:ea typeface="Calibri" panose="020F0502020204030204" pitchFamily="34" charset="0"/>
                <a:cs typeface="Times New Roman" panose="02020603050405020304" pitchFamily="18" charset="0"/>
              </a:rPr>
              <a:t/>
            </a:r>
            <a:br>
              <a:rPr lang="fr-FR" sz="1400" dirty="0">
                <a:latin typeface="Calibri" panose="020F0502020204030204" pitchFamily="34" charset="0"/>
                <a:ea typeface="Calibri" panose="020F0502020204030204" pitchFamily="34" charset="0"/>
                <a:cs typeface="Times New Roman" panose="02020603050405020304" pitchFamily="18" charset="0"/>
              </a:rPr>
            </a:br>
            <a:r>
              <a:rPr lang="fr-FR" sz="1400" dirty="0">
                <a:latin typeface="Calibri" panose="020F0502020204030204" pitchFamily="34" charset="0"/>
                <a:ea typeface="Calibri" panose="020F0502020204030204" pitchFamily="34" charset="0"/>
                <a:cs typeface="Times New Roman" panose="02020603050405020304" pitchFamily="18" charset="0"/>
              </a:rPr>
              <a:t>Le lien interne permet de faire le lien vers n’importe quelle fiche d’un site Cnam sous </a:t>
            </a:r>
            <a:r>
              <a:rPr lang="fr-FR" sz="1400" dirty="0" err="1">
                <a:latin typeface="Calibri" panose="020F0502020204030204" pitchFamily="34" charset="0"/>
                <a:ea typeface="Calibri" panose="020F0502020204030204" pitchFamily="34" charset="0"/>
                <a:cs typeface="Times New Roman" panose="02020603050405020304" pitchFamily="18" charset="0"/>
              </a:rPr>
              <a:t>Ksup</a:t>
            </a:r>
            <a:r>
              <a:rPr lang="fr-FR" sz="1400" dirty="0">
                <a:latin typeface="Calibri" panose="020F0502020204030204" pitchFamily="34" charset="0"/>
                <a:ea typeface="Calibri" panose="020F0502020204030204" pitchFamily="34" charset="0"/>
                <a:cs typeface="Times New Roman" panose="02020603050405020304" pitchFamily="18" charset="0"/>
              </a:rPr>
              <a:t>. La sélection de la fiche recherchée se fait sur le type de fiche (actualité, article, etc.). D'autres critères permettent également de retrouver la page vers laquelle on veut que le lien pointe (titre, </a:t>
            </a:r>
            <a:r>
              <a:rPr lang="fr-FR" sz="1400" dirty="0" smtClean="0">
                <a:latin typeface="Calibri" panose="020F0502020204030204" pitchFamily="34" charset="0"/>
                <a:ea typeface="Calibri" panose="020F0502020204030204" pitchFamily="34" charset="0"/>
                <a:cs typeface="Times New Roman" panose="02020603050405020304" pitchFamily="18" charset="0"/>
              </a:rPr>
              <a:t>url, type d’objet). </a:t>
            </a:r>
            <a:endParaRPr lang="fr-FR"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fr-FR" sz="1400" b="1" dirty="0" smtClean="0">
                <a:latin typeface="Calibri" panose="020F0502020204030204" pitchFamily="34" charset="0"/>
                <a:ea typeface="Calibri" panose="020F0502020204030204" pitchFamily="34" charset="0"/>
                <a:cs typeface="Times New Roman" panose="02020603050405020304" pitchFamily="18" charset="0"/>
              </a:rPr>
              <a:t>Externe </a:t>
            </a:r>
            <a:r>
              <a:rPr lang="fr-FR" sz="1400" b="1" dirty="0">
                <a:latin typeface="Calibri" panose="020F0502020204030204" pitchFamily="34" charset="0"/>
                <a:ea typeface="Calibri" panose="020F0502020204030204" pitchFamily="34" charset="0"/>
                <a:cs typeface="Times New Roman" panose="02020603050405020304" pitchFamily="18" charset="0"/>
              </a:rPr>
              <a:t>(URL</a:t>
            </a:r>
            <a:r>
              <a:rPr lang="fr-FR" sz="1400" b="1" dirty="0" smtClean="0">
                <a:latin typeface="Calibri" panose="020F0502020204030204" pitchFamily="34" charset="0"/>
                <a:ea typeface="Calibri" panose="020F0502020204030204" pitchFamily="34" charset="0"/>
                <a:cs typeface="Times New Roman" panose="02020603050405020304" pitchFamily="18" charset="0"/>
              </a:rPr>
              <a:t>)</a:t>
            </a:r>
            <a:r>
              <a:rPr lang="fr-FR" sz="1400" dirty="0">
                <a:latin typeface="Calibri" panose="020F0502020204030204" pitchFamily="34" charset="0"/>
                <a:ea typeface="Calibri" panose="020F0502020204030204" pitchFamily="34" charset="0"/>
                <a:cs typeface="Times New Roman" panose="02020603050405020304" pitchFamily="18" charset="0"/>
              </a:rPr>
              <a:t/>
            </a:r>
            <a:br>
              <a:rPr lang="fr-FR" sz="1400" dirty="0">
                <a:latin typeface="Calibri" panose="020F0502020204030204" pitchFamily="34" charset="0"/>
                <a:ea typeface="Calibri" panose="020F0502020204030204" pitchFamily="34" charset="0"/>
                <a:cs typeface="Times New Roman" panose="02020603050405020304" pitchFamily="18" charset="0"/>
              </a:rPr>
            </a:br>
            <a:r>
              <a:rPr lang="fr-FR" sz="1400" dirty="0">
                <a:latin typeface="Calibri" panose="020F0502020204030204" pitchFamily="34" charset="0"/>
                <a:ea typeface="Calibri" panose="020F0502020204030204" pitchFamily="34" charset="0"/>
                <a:cs typeface="Times New Roman" panose="02020603050405020304" pitchFamily="18" charset="0"/>
              </a:rPr>
              <a:t>Ce type de lien permet d'appeler un site internet en saisissant l'adresse (l'url : http://...). Le site s'ouvrira dans une nouvelle fenêtre.</a:t>
            </a:r>
          </a:p>
          <a:p>
            <a:pPr marL="342900" lvl="0" indent="-342900">
              <a:lnSpc>
                <a:spcPct val="107000"/>
              </a:lnSpc>
              <a:spcAft>
                <a:spcPts val="0"/>
              </a:spcAft>
              <a:buFont typeface="Symbol" panose="05050102010706020507" pitchFamily="18" charset="2"/>
              <a:buChar char=""/>
            </a:pPr>
            <a:r>
              <a:rPr lang="fr-FR" sz="1400" b="1" dirty="0" smtClean="0">
                <a:latin typeface="Calibri" panose="020F0502020204030204" pitchFamily="34" charset="0"/>
                <a:ea typeface="Calibri" panose="020F0502020204030204" pitchFamily="34" charset="0"/>
                <a:cs typeface="Times New Roman" panose="02020603050405020304" pitchFamily="18" charset="0"/>
              </a:rPr>
              <a:t>Rubrique</a:t>
            </a:r>
            <a:r>
              <a:rPr lang="fr-FR" sz="1400" dirty="0">
                <a:latin typeface="Calibri" panose="020F0502020204030204" pitchFamily="34" charset="0"/>
                <a:ea typeface="Calibri" panose="020F0502020204030204" pitchFamily="34" charset="0"/>
                <a:cs typeface="Times New Roman" panose="02020603050405020304" pitchFamily="18" charset="0"/>
              </a:rPr>
              <a:t/>
            </a:r>
            <a:br>
              <a:rPr lang="fr-FR" sz="1400" dirty="0">
                <a:latin typeface="Calibri" panose="020F0502020204030204" pitchFamily="34" charset="0"/>
                <a:ea typeface="Calibri" panose="020F0502020204030204" pitchFamily="34" charset="0"/>
                <a:cs typeface="Times New Roman" panose="02020603050405020304" pitchFamily="18" charset="0"/>
              </a:rPr>
            </a:br>
            <a:r>
              <a:rPr lang="fr-FR" sz="1400" dirty="0">
                <a:latin typeface="Calibri" panose="020F0502020204030204" pitchFamily="34" charset="0"/>
                <a:ea typeface="Calibri" panose="020F0502020204030204" pitchFamily="34" charset="0"/>
                <a:cs typeface="Times New Roman" panose="02020603050405020304" pitchFamily="18" charset="0"/>
              </a:rPr>
              <a:t>Il est possible de faire un lien vers une rubrique du site en parcourant l'arborescence qui s'affiche. Ce lien ouvre alors la page de tête associée à la rubrique. Il s'agit des rubriques présentes dans l'onglet "Gestion éditoriale</a:t>
            </a:r>
            <a:r>
              <a:rPr lang="fr-FR" sz="1400" dirty="0" smtClean="0">
                <a:latin typeface="Calibri" panose="020F0502020204030204" pitchFamily="34" charset="0"/>
                <a:ea typeface="Calibri" panose="020F0502020204030204" pitchFamily="34" charset="0"/>
                <a:cs typeface="Times New Roman" panose="02020603050405020304" pitchFamily="18" charset="0"/>
              </a:rPr>
              <a:t>".</a:t>
            </a:r>
            <a:endParaRPr lang="fr-FR"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fr-FR" sz="1400" b="1" dirty="0">
                <a:latin typeface="Calibri" panose="020F0502020204030204" pitchFamily="34" charset="0"/>
                <a:ea typeface="Calibri" panose="020F0502020204030204" pitchFamily="34" charset="0"/>
                <a:cs typeface="Times New Roman" panose="02020603050405020304" pitchFamily="18" charset="0"/>
              </a:rPr>
              <a:t>Adresse mail</a:t>
            </a:r>
            <a:r>
              <a:rPr lang="fr-FR" sz="1400" dirty="0">
                <a:latin typeface="Calibri" panose="020F0502020204030204" pitchFamily="34" charset="0"/>
                <a:ea typeface="Calibri" panose="020F0502020204030204" pitchFamily="34" charset="0"/>
                <a:cs typeface="Times New Roman" panose="02020603050405020304" pitchFamily="18" charset="0"/>
              </a:rPr>
              <a:t/>
            </a:r>
            <a:br>
              <a:rPr lang="fr-FR" sz="1400" dirty="0">
                <a:latin typeface="Calibri" panose="020F0502020204030204" pitchFamily="34" charset="0"/>
                <a:ea typeface="Calibri" panose="020F0502020204030204" pitchFamily="34" charset="0"/>
                <a:cs typeface="Times New Roman" panose="02020603050405020304" pitchFamily="18" charset="0"/>
              </a:rPr>
            </a:br>
            <a:r>
              <a:rPr lang="fr-FR" sz="1400" dirty="0">
                <a:latin typeface="Calibri" panose="020F0502020204030204" pitchFamily="34" charset="0"/>
                <a:ea typeface="Calibri" panose="020F0502020204030204" pitchFamily="34" charset="0"/>
                <a:cs typeface="Times New Roman" panose="02020603050405020304" pitchFamily="18" charset="0"/>
              </a:rPr>
              <a:t>Le lien "Insérer une adresse mail" permet l'ouverture automatique d'une fenêtre de messagerie avec le </a:t>
            </a:r>
            <a:r>
              <a:rPr lang="fr-FR" sz="1400" dirty="0" smtClean="0">
                <a:latin typeface="Calibri" panose="020F0502020204030204" pitchFamily="34" charset="0"/>
                <a:ea typeface="Calibri" panose="020F0502020204030204" pitchFamily="34" charset="0"/>
                <a:cs typeface="Times New Roman" panose="02020603050405020304" pitchFamily="18" charset="0"/>
              </a:rPr>
              <a:t>mél pré-rempli.</a:t>
            </a:r>
            <a:r>
              <a:rPr lang="fr-FR" sz="1400" dirty="0">
                <a:latin typeface="Calibri" panose="020F0502020204030204" pitchFamily="34" charset="0"/>
                <a:ea typeface="Calibri" panose="020F0502020204030204" pitchFamily="34" charset="0"/>
                <a:cs typeface="Times New Roman" panose="02020603050405020304" pitchFamily="18" charset="0"/>
              </a:rPr>
              <a:t/>
            </a:r>
            <a:br>
              <a:rPr lang="fr-FR" sz="1400" dirty="0">
                <a:latin typeface="Calibri" panose="020F0502020204030204" pitchFamily="34" charset="0"/>
                <a:ea typeface="Calibri" panose="020F0502020204030204" pitchFamily="34" charset="0"/>
                <a:cs typeface="Times New Roman" panose="02020603050405020304" pitchFamily="18" charset="0"/>
              </a:rPr>
            </a:br>
            <a:r>
              <a:rPr lang="fr-FR" sz="1400" dirty="0">
                <a:latin typeface="Calibri" panose="020F0502020204030204" pitchFamily="34" charset="0"/>
                <a:ea typeface="Calibri" panose="020F0502020204030204" pitchFamily="34" charset="0"/>
                <a:cs typeface="Times New Roman" panose="02020603050405020304" pitchFamily="18" charset="0"/>
              </a:rPr>
              <a:t>Il est possible de </a:t>
            </a:r>
            <a:r>
              <a:rPr lang="fr-FR" sz="1400" dirty="0" err="1">
                <a:latin typeface="Calibri" panose="020F0502020204030204" pitchFamily="34" charset="0"/>
                <a:ea typeface="Calibri" panose="020F0502020204030204" pitchFamily="34" charset="0"/>
                <a:cs typeface="Times New Roman" panose="02020603050405020304" pitchFamily="18" charset="0"/>
              </a:rPr>
              <a:t>prévaloriser</a:t>
            </a:r>
            <a:r>
              <a:rPr lang="fr-FR" sz="1400" dirty="0">
                <a:latin typeface="Calibri" panose="020F0502020204030204" pitchFamily="34" charset="0"/>
                <a:ea typeface="Calibri" panose="020F0502020204030204" pitchFamily="34" charset="0"/>
                <a:cs typeface="Times New Roman" panose="02020603050405020304" pitchFamily="18" charset="0"/>
              </a:rPr>
              <a:t> un sujet au mail et un texte s'affichant dans le corps du message qui sera envoyé</a:t>
            </a:r>
            <a:r>
              <a:rPr lang="fr-FR" sz="1400" dirty="0" smtClean="0">
                <a:latin typeface="Calibri" panose="020F0502020204030204" pitchFamily="34" charset="0"/>
                <a:ea typeface="Calibri" panose="020F0502020204030204" pitchFamily="34" charset="0"/>
                <a:cs typeface="Times New Roman" panose="02020603050405020304" pitchFamily="18" charset="0"/>
              </a:rPr>
              <a:t>.</a:t>
            </a:r>
          </a:p>
          <a:p>
            <a:pPr marL="342900" lvl="0" indent="-342900">
              <a:lnSpc>
                <a:spcPct val="107000"/>
              </a:lnSpc>
              <a:spcAft>
                <a:spcPts val="0"/>
              </a:spcAft>
              <a:buFont typeface="Symbol" panose="05050102010706020507" pitchFamily="18" charset="2"/>
              <a:buChar char=""/>
            </a:pPr>
            <a:r>
              <a:rPr lang="fr-FR" sz="1400" b="1" dirty="0" smtClean="0">
                <a:latin typeface="Calibri" panose="020F0502020204030204" pitchFamily="34" charset="0"/>
                <a:ea typeface="Calibri" panose="020F0502020204030204" pitchFamily="34" charset="0"/>
                <a:cs typeface="Times New Roman" panose="02020603050405020304" pitchFamily="18" charset="0"/>
              </a:rPr>
              <a:t>Média </a:t>
            </a:r>
            <a:r>
              <a:rPr lang="fr-FR" sz="1400" dirty="0">
                <a:latin typeface="Calibri" panose="020F0502020204030204" pitchFamily="34" charset="0"/>
                <a:ea typeface="Calibri" panose="020F0502020204030204" pitchFamily="34" charset="0"/>
                <a:cs typeface="Times New Roman" panose="02020603050405020304" pitchFamily="18" charset="0"/>
              </a:rPr>
              <a:t/>
            </a:r>
            <a:br>
              <a:rPr lang="fr-FR" sz="1400" dirty="0">
                <a:latin typeface="Calibri" panose="020F0502020204030204" pitchFamily="34" charset="0"/>
                <a:ea typeface="Calibri" panose="020F0502020204030204" pitchFamily="34" charset="0"/>
                <a:cs typeface="Times New Roman" panose="02020603050405020304" pitchFamily="18" charset="0"/>
              </a:rPr>
            </a:br>
            <a:r>
              <a:rPr lang="fr-FR" sz="1400" dirty="0">
                <a:latin typeface="Calibri" panose="020F0502020204030204" pitchFamily="34" charset="0"/>
                <a:ea typeface="Calibri" panose="020F0502020204030204" pitchFamily="34" charset="0"/>
                <a:cs typeface="Times New Roman" panose="02020603050405020304" pitchFamily="18" charset="0"/>
              </a:rPr>
              <a:t>Ce lien permet d'aller chercher un média </a:t>
            </a:r>
            <a:r>
              <a:rPr lang="fr-FR" sz="1400" dirty="0" smtClean="0">
                <a:latin typeface="Calibri" panose="020F0502020204030204" pitchFamily="34" charset="0"/>
                <a:ea typeface="Calibri" panose="020F0502020204030204" pitchFamily="34" charset="0"/>
                <a:cs typeface="Times New Roman" panose="02020603050405020304" pitchFamily="18" charset="0"/>
              </a:rPr>
              <a:t>(</a:t>
            </a:r>
            <a:r>
              <a:rPr lang="fr-FR" sz="1400" dirty="0" err="1" smtClean="0">
                <a:latin typeface="Calibri" panose="020F0502020204030204" pitchFamily="34" charset="0"/>
                <a:ea typeface="Calibri" panose="020F0502020204030204" pitchFamily="34" charset="0"/>
                <a:cs typeface="Times New Roman" panose="02020603050405020304" pitchFamily="18" charset="0"/>
              </a:rPr>
              <a:t>pdf</a:t>
            </a:r>
            <a:r>
              <a:rPr lang="fr-FR" sz="1400" dirty="0" smtClean="0">
                <a:latin typeface="Calibri" panose="020F0502020204030204" pitchFamily="34" charset="0"/>
                <a:ea typeface="Calibri" panose="020F0502020204030204" pitchFamily="34" charset="0"/>
                <a:cs typeface="Times New Roman" panose="02020603050405020304" pitchFamily="18" charset="0"/>
              </a:rPr>
              <a:t>, image,...), enregistré en </a:t>
            </a:r>
            <a:r>
              <a:rPr lang="fr-FR" sz="1400" dirty="0">
                <a:latin typeface="Calibri" panose="020F0502020204030204" pitchFamily="34" charset="0"/>
                <a:ea typeface="Calibri" panose="020F0502020204030204" pitchFamily="34" charset="0"/>
                <a:cs typeface="Times New Roman" panose="02020603050405020304" pitchFamily="18" charset="0"/>
              </a:rPr>
              <a:t>local sur son poste ou </a:t>
            </a:r>
            <a:r>
              <a:rPr lang="fr-FR" sz="1400" dirty="0" smtClean="0">
                <a:latin typeface="Calibri" panose="020F0502020204030204" pitchFamily="34" charset="0"/>
                <a:ea typeface="Calibri" panose="020F0502020204030204" pitchFamily="34" charset="0"/>
                <a:cs typeface="Times New Roman" panose="02020603050405020304" pitchFamily="18" charset="0"/>
              </a:rPr>
              <a:t>à </a:t>
            </a:r>
            <a:r>
              <a:rPr lang="fr-FR" sz="1400" dirty="0" err="1" smtClean="0">
                <a:latin typeface="Calibri" panose="020F0502020204030204" pitchFamily="34" charset="0"/>
                <a:ea typeface="Calibri" panose="020F0502020204030204" pitchFamily="34" charset="0"/>
                <a:cs typeface="Times New Roman" panose="02020603050405020304" pitchFamily="18" charset="0"/>
              </a:rPr>
              <a:t>pchoisi</a:t>
            </a:r>
            <a:r>
              <a:rPr lang="fr-FR" sz="1400" dirty="0" smtClean="0">
                <a:latin typeface="Calibri" panose="020F0502020204030204" pitchFamily="34" charset="0"/>
                <a:ea typeface="Calibri" panose="020F0502020204030204" pitchFamily="34" charset="0"/>
                <a:cs typeface="Times New Roman" panose="02020603050405020304" pitchFamily="18" charset="0"/>
              </a:rPr>
              <a:t> dans la photothèque, et </a:t>
            </a:r>
            <a:r>
              <a:rPr lang="fr-FR" sz="1400" dirty="0">
                <a:latin typeface="Calibri" panose="020F0502020204030204" pitchFamily="34" charset="0"/>
                <a:ea typeface="Calibri" panose="020F0502020204030204" pitchFamily="34" charset="0"/>
                <a:cs typeface="Times New Roman" panose="02020603050405020304" pitchFamily="18" charset="0"/>
              </a:rPr>
              <a:t>de </a:t>
            </a:r>
            <a:r>
              <a:rPr lang="fr-FR" sz="1400" dirty="0" smtClean="0">
                <a:latin typeface="Calibri" panose="020F0502020204030204" pitchFamily="34" charset="0"/>
                <a:ea typeface="Calibri" panose="020F0502020204030204" pitchFamily="34" charset="0"/>
                <a:cs typeface="Times New Roman" panose="02020603050405020304" pitchFamily="18" charset="0"/>
              </a:rPr>
              <a:t>l’ouvrir en </a:t>
            </a:r>
            <a:r>
              <a:rPr lang="fr-FR" sz="1400" dirty="0">
                <a:latin typeface="Calibri" panose="020F0502020204030204" pitchFamily="34" charset="0"/>
                <a:ea typeface="Calibri" panose="020F0502020204030204" pitchFamily="34" charset="0"/>
                <a:cs typeface="Times New Roman" panose="02020603050405020304" pitchFamily="18" charset="0"/>
              </a:rPr>
              <a:t>lien de téléchargement direct sur une fiche. </a:t>
            </a:r>
          </a:p>
          <a:p>
            <a:pPr marL="342900" lvl="0" indent="-342900">
              <a:lnSpc>
                <a:spcPct val="107000"/>
              </a:lnSpc>
              <a:spcAft>
                <a:spcPts val="0"/>
              </a:spcAft>
              <a:buFont typeface="Symbol" panose="05050102010706020507" pitchFamily="18" charset="2"/>
              <a:buChar char=""/>
            </a:pPr>
            <a:r>
              <a:rPr lang="fr-FR" sz="1400" b="1" dirty="0" smtClean="0">
                <a:latin typeface="Calibri" panose="020F0502020204030204" pitchFamily="34" charset="0"/>
                <a:ea typeface="Calibri" panose="020F0502020204030204" pitchFamily="34" charset="0"/>
                <a:cs typeface="Times New Roman" panose="02020603050405020304" pitchFamily="18" charset="0"/>
              </a:rPr>
              <a:t>Ancre </a:t>
            </a:r>
            <a:r>
              <a:rPr lang="fr-FR" sz="1400" b="1" dirty="0">
                <a:latin typeface="Calibri" panose="020F0502020204030204" pitchFamily="34" charset="0"/>
                <a:ea typeface="Calibri" panose="020F0502020204030204" pitchFamily="34" charset="0"/>
                <a:cs typeface="Times New Roman" panose="02020603050405020304" pitchFamily="18" charset="0"/>
              </a:rPr>
              <a:t>dans cette page </a:t>
            </a:r>
            <a:r>
              <a:rPr lang="fr-FR" sz="1400" dirty="0">
                <a:latin typeface="Calibri" panose="020F0502020204030204" pitchFamily="34" charset="0"/>
                <a:ea typeface="Calibri" panose="020F0502020204030204" pitchFamily="34" charset="0"/>
                <a:cs typeface="Times New Roman" panose="02020603050405020304" pitchFamily="18" charset="0"/>
              </a:rPr>
              <a:t/>
            </a:r>
            <a:br>
              <a:rPr lang="fr-FR" sz="1400" dirty="0">
                <a:latin typeface="Calibri" panose="020F0502020204030204" pitchFamily="34" charset="0"/>
                <a:ea typeface="Calibri" panose="020F0502020204030204" pitchFamily="34" charset="0"/>
                <a:cs typeface="Times New Roman" panose="02020603050405020304" pitchFamily="18" charset="0"/>
              </a:rPr>
            </a:br>
            <a:r>
              <a:rPr lang="fr-FR" sz="1400" dirty="0">
                <a:latin typeface="Calibri" panose="020F0502020204030204" pitchFamily="34" charset="0"/>
                <a:ea typeface="Calibri" panose="020F0502020204030204" pitchFamily="34" charset="0"/>
                <a:cs typeface="Times New Roman" panose="02020603050405020304" pitchFamily="18" charset="0"/>
              </a:rPr>
              <a:t>Ce type de lien permet d'aller directement à un endroit du document où a été mise une balise (ancre). </a:t>
            </a:r>
            <a:r>
              <a:rPr lang="fr-FR" sz="1400" dirty="0" smtClean="0">
                <a:latin typeface="Calibri" panose="020F0502020204030204" pitchFamily="34" charset="0"/>
                <a:ea typeface="Calibri" panose="020F0502020204030204" pitchFamily="34" charset="0"/>
                <a:cs typeface="Times New Roman" panose="02020603050405020304" pitchFamily="18" charset="0"/>
              </a:rPr>
              <a:t> Il faut au préalable qu’une ancre ait été posée dans la page. La </a:t>
            </a:r>
            <a:r>
              <a:rPr lang="fr-FR" sz="1400" dirty="0">
                <a:latin typeface="Calibri" panose="020F0502020204030204" pitchFamily="34" charset="0"/>
                <a:ea typeface="Calibri" panose="020F0502020204030204" pitchFamily="34" charset="0"/>
                <a:cs typeface="Times New Roman" panose="02020603050405020304" pitchFamily="18" charset="0"/>
              </a:rPr>
              <a:t>liste des ancres existant dans la page est proposée.</a:t>
            </a:r>
          </a:p>
          <a:p>
            <a:pPr marL="342900" lvl="0" indent="-342900">
              <a:lnSpc>
                <a:spcPct val="107000"/>
              </a:lnSpc>
              <a:spcAft>
                <a:spcPts val="800"/>
              </a:spcAft>
              <a:buFont typeface="Symbol" panose="05050102010706020507" pitchFamily="18" charset="2"/>
              <a:buChar char=""/>
            </a:pPr>
            <a:endParaRPr lang="fr-FR"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ZoneTexte 6"/>
          <p:cNvSpPr txBox="1"/>
          <p:nvPr/>
        </p:nvSpPr>
        <p:spPr>
          <a:xfrm>
            <a:off x="518614" y="1561615"/>
            <a:ext cx="6854312" cy="369332"/>
          </a:xfrm>
          <a:prstGeom prst="rect">
            <a:avLst/>
          </a:prstGeom>
          <a:noFill/>
        </p:spPr>
        <p:txBody>
          <a:bodyPr wrap="none" rtlCol="0">
            <a:spAutoFit/>
          </a:bodyPr>
          <a:lstStyle/>
          <a:p>
            <a:r>
              <a:rPr lang="fr-FR" dirty="0" smtClean="0"/>
              <a:t>Le générateur de lien s’ouvre sur le choix Fiche (lien interne) par défaut.</a:t>
            </a:r>
            <a:endParaRPr lang="fr-FR" dirty="0"/>
          </a:p>
        </p:txBody>
      </p:sp>
    </p:spTree>
    <p:extLst>
      <p:ext uri="{BB962C8B-B14F-4D97-AF65-F5344CB8AC3E}">
        <p14:creationId xmlns:p14="http://schemas.microsoft.com/office/powerpoint/2010/main" val="351428893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C21D3ED3-8E21-2E48-ABBC-120F76C4233F}"/>
              </a:ext>
            </a:extLst>
          </p:cNvPr>
          <p:cNvGrpSpPr/>
          <p:nvPr/>
        </p:nvGrpSpPr>
        <p:grpSpPr>
          <a:xfrm>
            <a:off x="3648307" y="-11437"/>
            <a:ext cx="4581292" cy="1145751"/>
            <a:chOff x="3314685" y="-11432"/>
            <a:chExt cx="4689517"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5" y="-11432"/>
              <a:ext cx="4689517"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129366" y="679943"/>
              <a:ext cx="3810666" cy="274434"/>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LES LISTES</a:t>
              </a: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59044"/>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GÉRER LE CONTENU DES PAGES</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sp>
        <p:nvSpPr>
          <p:cNvPr id="11" name="ZoneTexte 10">
            <a:extLst>
              <a:ext uri="{FF2B5EF4-FFF2-40B4-BE49-F238E27FC236}">
                <a16:creationId xmlns:a16="http://schemas.microsoft.com/office/drawing/2014/main" id="{D971DDB0-4A9C-4653-B26A-A126EE4D95C5}"/>
              </a:ext>
            </a:extLst>
          </p:cNvPr>
          <p:cNvSpPr txBox="1"/>
          <p:nvPr/>
        </p:nvSpPr>
        <p:spPr>
          <a:xfrm>
            <a:off x="538445" y="1452713"/>
            <a:ext cx="3905741" cy="4708981"/>
          </a:xfrm>
          <a:prstGeom prst="rect">
            <a:avLst/>
          </a:prstGeom>
          <a:noFill/>
        </p:spPr>
        <p:txBody>
          <a:bodyPr wrap="square" rtlCol="0">
            <a:spAutoFit/>
          </a:bodyPr>
          <a:lstStyle/>
          <a:p>
            <a:r>
              <a:rPr lang="fr-FR" sz="2000" dirty="0"/>
              <a:t> </a:t>
            </a:r>
          </a:p>
          <a:p>
            <a:pPr lvl="0"/>
            <a:r>
              <a:rPr lang="fr-FR" sz="2000" dirty="0"/>
              <a:t>Les listes permettent notamment de:</a:t>
            </a:r>
          </a:p>
          <a:p>
            <a:pPr marL="285750" lvl="0" indent="-285750">
              <a:buFont typeface="Arial" panose="020B0604020202020204" pitchFamily="34" charset="0"/>
              <a:buChar char="•"/>
            </a:pPr>
            <a:r>
              <a:rPr lang="fr-FR" sz="2000" dirty="0"/>
              <a:t>faire remonter un même contenu à divers endroits de votre site, notamment pour animer votre page d’accueil </a:t>
            </a:r>
          </a:p>
          <a:p>
            <a:pPr marL="285750" lvl="0" indent="-285750">
              <a:buFont typeface="Arial" panose="020B0604020202020204" pitchFamily="34" charset="0"/>
              <a:buChar char="•"/>
            </a:pPr>
            <a:r>
              <a:rPr lang="fr-FR" sz="2000" dirty="0"/>
              <a:t>faire figurer des fiches qui viennent en complément du contenu principal ou qui </a:t>
            </a:r>
            <a:r>
              <a:rPr lang="fr-FR" sz="2000" dirty="0" smtClean="0"/>
              <a:t>permettent </a:t>
            </a:r>
            <a:r>
              <a:rPr lang="fr-FR" sz="2000" dirty="0"/>
              <a:t>un rebond sur d'autres thèmes, notamment le contenu d’une </a:t>
            </a:r>
            <a:r>
              <a:rPr lang="fr-FR" sz="2000" dirty="0" smtClean="0"/>
              <a:t>rubrique</a:t>
            </a:r>
          </a:p>
          <a:p>
            <a:pPr marL="285750" lvl="0" indent="-285750">
              <a:buFont typeface="Arial" panose="020B0604020202020204" pitchFamily="34" charset="0"/>
              <a:buChar char="•"/>
            </a:pPr>
            <a:r>
              <a:rPr lang="fr-FR" sz="2000" dirty="0" smtClean="0"/>
              <a:t>faire </a:t>
            </a:r>
            <a:r>
              <a:rPr lang="fr-FR" sz="2000" dirty="0"/>
              <a:t>des </a:t>
            </a:r>
            <a:r>
              <a:rPr lang="fr-FR" sz="2000" dirty="0" smtClean="0"/>
              <a:t>agendas</a:t>
            </a:r>
          </a:p>
          <a:p>
            <a:pPr lvl="0"/>
            <a:r>
              <a:rPr lang="fr-FR" sz="2000" dirty="0" smtClean="0"/>
              <a:t>Etc…</a:t>
            </a:r>
            <a:endParaRPr lang="fr-FR" sz="2000" dirty="0"/>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9596" y="1452713"/>
            <a:ext cx="1650107" cy="4792591"/>
          </a:xfrm>
          <a:prstGeom prst="rect">
            <a:avLst/>
          </a:prstGeom>
        </p:spPr>
      </p:pic>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3289" y="1452713"/>
            <a:ext cx="4737717" cy="2708654"/>
          </a:xfrm>
          <a:prstGeom prst="rect">
            <a:avLst/>
          </a:prstGeom>
        </p:spPr>
      </p:pic>
      <p:pic>
        <p:nvPicPr>
          <p:cNvPr id="9" name="Image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012147" y="4384158"/>
            <a:ext cx="1819769" cy="2137170"/>
          </a:xfrm>
          <a:prstGeom prst="rect">
            <a:avLst/>
          </a:prstGeom>
        </p:spPr>
      </p:pic>
      <p:pic>
        <p:nvPicPr>
          <p:cNvPr id="17" name="Imag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04331" y="655187"/>
            <a:ext cx="190500" cy="238125"/>
          </a:xfrm>
          <a:prstGeom prst="rect">
            <a:avLst/>
          </a:prstGeom>
        </p:spPr>
      </p:pic>
    </p:spTree>
    <p:extLst>
      <p:ext uri="{BB962C8B-B14F-4D97-AF65-F5344CB8AC3E}">
        <p14:creationId xmlns:p14="http://schemas.microsoft.com/office/powerpoint/2010/main" val="130398958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C21D3ED3-8E21-2E48-ABBC-120F76C4233F}"/>
              </a:ext>
            </a:extLst>
          </p:cNvPr>
          <p:cNvGrpSpPr/>
          <p:nvPr/>
        </p:nvGrpSpPr>
        <p:grpSpPr>
          <a:xfrm>
            <a:off x="3648307" y="-11437"/>
            <a:ext cx="4581292" cy="1145751"/>
            <a:chOff x="3314685" y="-11432"/>
            <a:chExt cx="4689517"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5" y="-11432"/>
              <a:ext cx="4689517"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129366" y="679943"/>
              <a:ext cx="3810666" cy="274434"/>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LES LISTES</a:t>
              </a: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59044"/>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GÉRER LE CONTENU DES PAGES</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sp>
        <p:nvSpPr>
          <p:cNvPr id="3" name="ZoneTexte 2"/>
          <p:cNvSpPr txBox="1"/>
          <p:nvPr/>
        </p:nvSpPr>
        <p:spPr>
          <a:xfrm>
            <a:off x="866831" y="1334274"/>
            <a:ext cx="3603487" cy="984885"/>
          </a:xfrm>
          <a:prstGeom prst="rect">
            <a:avLst/>
          </a:prstGeom>
          <a:noFill/>
        </p:spPr>
        <p:txBody>
          <a:bodyPr wrap="none" rtlCol="0">
            <a:spAutoFit/>
          </a:bodyPr>
          <a:lstStyle/>
          <a:p>
            <a:r>
              <a:rPr lang="fr-FR" sz="2000" dirty="0"/>
              <a:t>Les listes peuvent regrouper des </a:t>
            </a:r>
            <a:br>
              <a:rPr lang="fr-FR" sz="2000" dirty="0"/>
            </a:br>
            <a:r>
              <a:rPr lang="fr-FR" sz="2000" dirty="0"/>
              <a:t>fiches de toute nature:</a:t>
            </a:r>
          </a:p>
          <a:p>
            <a:pPr marL="285750" indent="-285750">
              <a:buFontTx/>
              <a:buChar char="-"/>
            </a:pPr>
            <a:r>
              <a:rPr lang="fr-FR" dirty="0"/>
              <a:t>Actualités</a:t>
            </a: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831" y="2245057"/>
            <a:ext cx="1991953" cy="4612943"/>
          </a:xfrm>
          <a:prstGeom prst="rect">
            <a:avLst/>
          </a:prstGeom>
        </p:spPr>
      </p:pic>
      <p:sp>
        <p:nvSpPr>
          <p:cNvPr id="8" name="ZoneTexte 7"/>
          <p:cNvSpPr txBox="1"/>
          <p:nvPr/>
        </p:nvSpPr>
        <p:spPr>
          <a:xfrm>
            <a:off x="4890884" y="1870160"/>
            <a:ext cx="1414664" cy="369332"/>
          </a:xfrm>
          <a:prstGeom prst="rect">
            <a:avLst/>
          </a:prstGeom>
          <a:noFill/>
        </p:spPr>
        <p:txBody>
          <a:bodyPr wrap="square" rtlCol="0">
            <a:spAutoFit/>
          </a:bodyPr>
          <a:lstStyle/>
          <a:p>
            <a:r>
              <a:rPr lang="fr-FR" dirty="0"/>
              <a:t>- Formations</a:t>
            </a:r>
          </a:p>
        </p:txBody>
      </p:sp>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6215" y="2272802"/>
            <a:ext cx="4471063" cy="4164476"/>
          </a:xfrm>
          <a:prstGeom prst="rect">
            <a:avLst/>
          </a:prstGeom>
        </p:spPr>
      </p:pic>
      <p:sp>
        <p:nvSpPr>
          <p:cNvPr id="10" name="ZoneTexte 9"/>
          <p:cNvSpPr txBox="1"/>
          <p:nvPr/>
        </p:nvSpPr>
        <p:spPr>
          <a:xfrm>
            <a:off x="9758149" y="1795939"/>
            <a:ext cx="1948226" cy="369332"/>
          </a:xfrm>
          <a:prstGeom prst="rect">
            <a:avLst/>
          </a:prstGeom>
          <a:noFill/>
        </p:spPr>
        <p:txBody>
          <a:bodyPr wrap="none" rtlCol="0">
            <a:spAutoFit/>
          </a:bodyPr>
          <a:lstStyle/>
          <a:p>
            <a:r>
              <a:rPr lang="fr-FR" dirty="0"/>
              <a:t>- Documents, etc…</a:t>
            </a:r>
          </a:p>
        </p:txBody>
      </p:sp>
      <p:pic>
        <p:nvPicPr>
          <p:cNvPr id="12" name="Imag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12148" y="2541327"/>
            <a:ext cx="4200220" cy="3122494"/>
          </a:xfrm>
          <a:prstGeom prst="rect">
            <a:avLst/>
          </a:prstGeom>
        </p:spPr>
      </p:pic>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04331" y="655187"/>
            <a:ext cx="190500" cy="238125"/>
          </a:xfrm>
          <a:prstGeom prst="rect">
            <a:avLst/>
          </a:prstGeom>
        </p:spPr>
      </p:pic>
    </p:spTree>
    <p:extLst>
      <p:ext uri="{BB962C8B-B14F-4D97-AF65-F5344CB8AC3E}">
        <p14:creationId xmlns:p14="http://schemas.microsoft.com/office/powerpoint/2010/main" val="98130199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C21D3ED3-8E21-2E48-ABBC-120F76C4233F}"/>
              </a:ext>
            </a:extLst>
          </p:cNvPr>
          <p:cNvGrpSpPr/>
          <p:nvPr/>
        </p:nvGrpSpPr>
        <p:grpSpPr>
          <a:xfrm>
            <a:off x="3648307" y="-11437"/>
            <a:ext cx="4581292" cy="1145751"/>
            <a:chOff x="3314685" y="-11432"/>
            <a:chExt cx="4689517"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5" y="-11432"/>
              <a:ext cx="4689517"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129366" y="679943"/>
              <a:ext cx="3810666" cy="274434"/>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LES LISTES</a:t>
              </a: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59044"/>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GÉRER LE CONTENU DES PAGES</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sp>
        <p:nvSpPr>
          <p:cNvPr id="3" name="ZoneTexte 2"/>
          <p:cNvSpPr txBox="1"/>
          <p:nvPr/>
        </p:nvSpPr>
        <p:spPr>
          <a:xfrm>
            <a:off x="866831" y="1334274"/>
            <a:ext cx="7068345" cy="646331"/>
          </a:xfrm>
          <a:prstGeom prst="rect">
            <a:avLst/>
          </a:prstGeom>
          <a:noFill/>
        </p:spPr>
        <p:txBody>
          <a:bodyPr wrap="none" rtlCol="0">
            <a:spAutoFit/>
          </a:bodyPr>
          <a:lstStyle/>
          <a:p>
            <a:r>
              <a:rPr lang="fr-FR" dirty="0" smtClean="0"/>
              <a:t>Pour les listes d’actualités, il existe un grand nombre de styles d’affichage.</a:t>
            </a:r>
          </a:p>
          <a:p>
            <a:endParaRPr lang="fr-FR" dirty="0"/>
          </a:p>
        </p:txBody>
      </p:sp>
      <p:pic>
        <p:nvPicPr>
          <p:cNvPr id="13" name="Imag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4331" y="655187"/>
            <a:ext cx="190500" cy="238125"/>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8307" y="1980605"/>
            <a:ext cx="6322603" cy="4565637"/>
          </a:xfrm>
          <a:prstGeom prst="rect">
            <a:avLst/>
          </a:prstGeom>
        </p:spPr>
      </p:pic>
    </p:spTree>
    <p:extLst>
      <p:ext uri="{BB962C8B-B14F-4D97-AF65-F5344CB8AC3E}">
        <p14:creationId xmlns:p14="http://schemas.microsoft.com/office/powerpoint/2010/main" val="217343330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C21D3ED3-8E21-2E48-ABBC-120F76C4233F}"/>
              </a:ext>
            </a:extLst>
          </p:cNvPr>
          <p:cNvGrpSpPr/>
          <p:nvPr/>
        </p:nvGrpSpPr>
        <p:grpSpPr>
          <a:xfrm>
            <a:off x="3648307" y="-11437"/>
            <a:ext cx="4581292" cy="1145751"/>
            <a:chOff x="3314685" y="-11432"/>
            <a:chExt cx="4689517"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5" y="-11432"/>
              <a:ext cx="4689517"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129366" y="679943"/>
              <a:ext cx="3810666" cy="274434"/>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LES LISTES</a:t>
              </a: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59044"/>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GÉRER LE CONTENU DES PAGES</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sp>
        <p:nvSpPr>
          <p:cNvPr id="3" name="ZoneTexte 2"/>
          <p:cNvSpPr txBox="1"/>
          <p:nvPr/>
        </p:nvSpPr>
        <p:spPr>
          <a:xfrm>
            <a:off x="866831" y="1518940"/>
            <a:ext cx="7127208" cy="1754326"/>
          </a:xfrm>
          <a:prstGeom prst="rect">
            <a:avLst/>
          </a:prstGeom>
          <a:noFill/>
        </p:spPr>
        <p:txBody>
          <a:bodyPr wrap="none" rtlCol="0">
            <a:spAutoFit/>
          </a:bodyPr>
          <a:lstStyle/>
          <a:p>
            <a:r>
              <a:rPr lang="fr-FR" dirty="0"/>
              <a:t>Il y a  3 </a:t>
            </a:r>
            <a:r>
              <a:rPr lang="fr-FR" dirty="0" smtClean="0"/>
              <a:t>types de liste:</a:t>
            </a:r>
          </a:p>
          <a:p>
            <a:endParaRPr lang="fr-FR" dirty="0"/>
          </a:p>
          <a:p>
            <a:pPr marL="285750" indent="-285750">
              <a:buFontTx/>
              <a:buChar char="-"/>
            </a:pPr>
            <a:r>
              <a:rPr lang="fr-FR" dirty="0" smtClean="0"/>
              <a:t>Celles que vous saisissez dans la zone de contenu, en ajoutant les liens.</a:t>
            </a:r>
            <a:br>
              <a:rPr lang="fr-FR" dirty="0" smtClean="0"/>
            </a:br>
            <a:r>
              <a:rPr lang="fr-FR" dirty="0" smtClean="0"/>
              <a:t>Pensez à utiliser l’icône  Insérer une liste à puces</a:t>
            </a:r>
            <a:br>
              <a:rPr lang="fr-FR" dirty="0" smtClean="0"/>
            </a:br>
            <a:endParaRPr lang="fr-FR" dirty="0" smtClean="0"/>
          </a:p>
          <a:p>
            <a:pPr marL="285750" indent="-285750">
              <a:buFontTx/>
              <a:buChar char="-"/>
            </a:pPr>
            <a:r>
              <a:rPr lang="fr-FR" dirty="0" smtClean="0"/>
              <a:t>Les listes dynamiques</a:t>
            </a:r>
          </a:p>
        </p:txBody>
      </p:sp>
      <p:pic>
        <p:nvPicPr>
          <p:cNvPr id="13" name="Imag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4331" y="655187"/>
            <a:ext cx="190500" cy="238125"/>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1027" y="2396103"/>
            <a:ext cx="228600" cy="247650"/>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1804" y="3273266"/>
            <a:ext cx="3976068" cy="2781644"/>
          </a:xfrm>
          <a:prstGeom prst="rect">
            <a:avLst/>
          </a:prstGeom>
        </p:spPr>
      </p:pic>
      <p:sp>
        <p:nvSpPr>
          <p:cNvPr id="9" name="ZoneTexte 8"/>
          <p:cNvSpPr txBox="1"/>
          <p:nvPr/>
        </p:nvSpPr>
        <p:spPr>
          <a:xfrm>
            <a:off x="8366078" y="2797791"/>
            <a:ext cx="2978444" cy="369332"/>
          </a:xfrm>
          <a:prstGeom prst="rect">
            <a:avLst/>
          </a:prstGeom>
          <a:noFill/>
        </p:spPr>
        <p:txBody>
          <a:bodyPr wrap="none" rtlCol="0">
            <a:spAutoFit/>
          </a:bodyPr>
          <a:lstStyle/>
          <a:p>
            <a:r>
              <a:rPr lang="fr-FR" dirty="0" smtClean="0"/>
              <a:t>- Les listes manuelles (les fils) </a:t>
            </a:r>
            <a:endParaRPr lang="fr-FR" dirty="0"/>
          </a:p>
        </p:txBody>
      </p:sp>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84032" y="3273266"/>
            <a:ext cx="3966866" cy="2781644"/>
          </a:xfrm>
          <a:prstGeom prst="rect">
            <a:avLst/>
          </a:prstGeom>
        </p:spPr>
      </p:pic>
    </p:spTree>
    <p:extLst>
      <p:ext uri="{BB962C8B-B14F-4D97-AF65-F5344CB8AC3E}">
        <p14:creationId xmlns:p14="http://schemas.microsoft.com/office/powerpoint/2010/main" val="296149437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3562" y="3842660"/>
            <a:ext cx="3879286" cy="2670628"/>
          </a:xfrm>
          <a:prstGeom prst="rect">
            <a:avLst/>
          </a:prstGeom>
        </p:spPr>
      </p:pic>
      <p:grpSp>
        <p:nvGrpSpPr>
          <p:cNvPr id="22" name="Group 21">
            <a:extLst>
              <a:ext uri="{FF2B5EF4-FFF2-40B4-BE49-F238E27FC236}">
                <a16:creationId xmlns:a16="http://schemas.microsoft.com/office/drawing/2014/main" id="{C21D3ED3-8E21-2E48-ABBC-120F76C4233F}"/>
              </a:ext>
            </a:extLst>
          </p:cNvPr>
          <p:cNvGrpSpPr/>
          <p:nvPr/>
        </p:nvGrpSpPr>
        <p:grpSpPr>
          <a:xfrm>
            <a:off x="3648307" y="-11437"/>
            <a:ext cx="4581292" cy="1145751"/>
            <a:chOff x="3314685" y="-11432"/>
            <a:chExt cx="4689517"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5" y="-11432"/>
              <a:ext cx="4689517"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129366" y="679943"/>
              <a:ext cx="3810666" cy="259045"/>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LES FILS </a:t>
              </a: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59044"/>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GÉRER LE CONTENU DES PAGES</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pic>
        <p:nvPicPr>
          <p:cNvPr id="12" name="Imag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4331" y="655187"/>
            <a:ext cx="190500" cy="238125"/>
          </a:xfrm>
          <a:prstGeom prst="rect">
            <a:avLst/>
          </a:prstGeom>
        </p:spPr>
      </p:pic>
      <p:sp>
        <p:nvSpPr>
          <p:cNvPr id="3" name="ZoneTexte 2"/>
          <p:cNvSpPr txBox="1"/>
          <p:nvPr/>
        </p:nvSpPr>
        <p:spPr>
          <a:xfrm>
            <a:off x="1378424" y="1487606"/>
            <a:ext cx="5307158" cy="369332"/>
          </a:xfrm>
          <a:prstGeom prst="rect">
            <a:avLst/>
          </a:prstGeom>
          <a:noFill/>
        </p:spPr>
        <p:txBody>
          <a:bodyPr wrap="none" rtlCol="0">
            <a:spAutoFit/>
          </a:bodyPr>
          <a:lstStyle/>
          <a:p>
            <a:r>
              <a:rPr lang="fr-FR" dirty="0" smtClean="0"/>
              <a:t>2 temps: la création du fil et son insertion dans la page</a:t>
            </a:r>
            <a:endParaRPr lang="fr-FR" dirty="0"/>
          </a:p>
        </p:txBody>
      </p:sp>
      <p:sp>
        <p:nvSpPr>
          <p:cNvPr id="7" name="ZoneTexte 6"/>
          <p:cNvSpPr txBox="1"/>
          <p:nvPr/>
        </p:nvSpPr>
        <p:spPr>
          <a:xfrm>
            <a:off x="659433" y="2025560"/>
            <a:ext cx="3258969" cy="369332"/>
          </a:xfrm>
          <a:prstGeom prst="rect">
            <a:avLst/>
          </a:prstGeom>
          <a:noFill/>
        </p:spPr>
        <p:txBody>
          <a:bodyPr wrap="none" rtlCol="0">
            <a:spAutoFit/>
          </a:bodyPr>
          <a:lstStyle/>
          <a:p>
            <a:r>
              <a:rPr lang="fr-FR" dirty="0" smtClean="0"/>
              <a:t>1) Création (s’il n’existe pas déjà)</a:t>
            </a:r>
            <a:endParaRPr lang="fr-FR" dirty="0"/>
          </a:p>
        </p:txBody>
      </p:sp>
      <p:sp>
        <p:nvSpPr>
          <p:cNvPr id="8" name="ZoneTexte 7"/>
          <p:cNvSpPr txBox="1"/>
          <p:nvPr/>
        </p:nvSpPr>
        <p:spPr>
          <a:xfrm>
            <a:off x="8166910" y="2059970"/>
            <a:ext cx="1316386" cy="369332"/>
          </a:xfrm>
          <a:prstGeom prst="rect">
            <a:avLst/>
          </a:prstGeom>
          <a:noFill/>
        </p:spPr>
        <p:txBody>
          <a:bodyPr wrap="none" rtlCol="0">
            <a:spAutoFit/>
          </a:bodyPr>
          <a:lstStyle/>
          <a:p>
            <a:r>
              <a:rPr lang="fr-FR" dirty="0" smtClean="0"/>
              <a:t>2) Insertion </a:t>
            </a:r>
            <a:endParaRPr lang="fr-FR" dirty="0"/>
          </a:p>
        </p:txBody>
      </p:sp>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668" y="2838748"/>
            <a:ext cx="4138498" cy="1094086"/>
          </a:xfrm>
          <a:prstGeom prst="rect">
            <a:avLst/>
          </a:prstGeom>
        </p:spPr>
      </p:pic>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491" y="4473764"/>
            <a:ext cx="3026359" cy="1408421"/>
          </a:xfrm>
          <a:prstGeom prst="rect">
            <a:avLst/>
          </a:prstGeom>
        </p:spPr>
      </p:pic>
      <p:pic>
        <p:nvPicPr>
          <p:cNvPr id="14" name="Imag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8567" y="2879034"/>
            <a:ext cx="5534176" cy="3113684"/>
          </a:xfrm>
          <a:prstGeom prst="rect">
            <a:avLst/>
          </a:prstGeom>
        </p:spPr>
      </p:pic>
    </p:spTree>
    <p:extLst>
      <p:ext uri="{BB962C8B-B14F-4D97-AF65-F5344CB8AC3E}">
        <p14:creationId xmlns:p14="http://schemas.microsoft.com/office/powerpoint/2010/main" val="298715245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9625B33-6B9D-094D-BE0E-46AEB5B405DE}"/>
              </a:ext>
            </a:extLst>
          </p:cNvPr>
          <p:cNvSpPr/>
          <p:nvPr/>
        </p:nvSpPr>
        <p:spPr>
          <a:xfrm>
            <a:off x="0" y="-11432"/>
            <a:ext cx="12192000" cy="6869432"/>
          </a:xfrm>
          <a:prstGeom prst="rect">
            <a:avLst/>
          </a:prstGeom>
          <a:solidFill>
            <a:srgbClr val="C1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sp>
        <p:nvSpPr>
          <p:cNvPr id="2" name="ZoneTexte 1"/>
          <p:cNvSpPr txBox="1"/>
          <p:nvPr/>
        </p:nvSpPr>
        <p:spPr>
          <a:xfrm>
            <a:off x="2729552" y="2429301"/>
            <a:ext cx="5964072" cy="3416320"/>
          </a:xfrm>
          <a:prstGeom prst="rect">
            <a:avLst/>
          </a:prstGeom>
          <a:noFill/>
        </p:spPr>
        <p:txBody>
          <a:bodyPr wrap="square" rtlCol="0">
            <a:spAutoFit/>
          </a:bodyPr>
          <a:lstStyle/>
          <a:p>
            <a:pPr algn="ctr"/>
            <a:r>
              <a:rPr lang="fr-FR" sz="5400" b="1" dirty="0"/>
              <a:t>4</a:t>
            </a:r>
            <a:r>
              <a:rPr lang="fr-FR" sz="5400" b="1" baseline="30000" dirty="0"/>
              <a:t>e</a:t>
            </a:r>
            <a:r>
              <a:rPr lang="fr-FR" sz="5400" b="1" dirty="0"/>
              <a:t> partie</a:t>
            </a:r>
          </a:p>
          <a:p>
            <a:pPr algn="ctr"/>
            <a:r>
              <a:rPr lang="fr-FR" sz="5400" b="1" dirty="0"/>
              <a:t>COMMENT AMELIORER SON REFERENCEMENT</a:t>
            </a:r>
          </a:p>
        </p:txBody>
      </p:sp>
    </p:spTree>
    <p:extLst>
      <p:ext uri="{BB962C8B-B14F-4D97-AF65-F5344CB8AC3E}">
        <p14:creationId xmlns:p14="http://schemas.microsoft.com/office/powerpoint/2010/main" val="46119901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C21D3ED3-8E21-2E48-ABBC-120F76C4233F}"/>
              </a:ext>
            </a:extLst>
          </p:cNvPr>
          <p:cNvGrpSpPr/>
          <p:nvPr/>
        </p:nvGrpSpPr>
        <p:grpSpPr>
          <a:xfrm>
            <a:off x="3648307" y="-11437"/>
            <a:ext cx="4581292" cy="1145751"/>
            <a:chOff x="3314685" y="-11432"/>
            <a:chExt cx="4689517"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5" y="-11432"/>
              <a:ext cx="4689517"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305298" y="694812"/>
              <a:ext cx="3412903" cy="274434"/>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LES FONDAMENTAUX</a:t>
              </a: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140186" y="0"/>
            <a:ext cx="5022944" cy="1134318"/>
            <a:chOff x="-140187" y="1"/>
            <a:chExt cx="5022944"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140187" y="667335"/>
              <a:ext cx="5022944" cy="259045"/>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AMELIORER SON REFERENCEMENT</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sp>
        <p:nvSpPr>
          <p:cNvPr id="7" name="Rectangle 6"/>
          <p:cNvSpPr/>
          <p:nvPr/>
        </p:nvSpPr>
        <p:spPr>
          <a:xfrm>
            <a:off x="187129" y="1595522"/>
            <a:ext cx="6096000" cy="2940613"/>
          </a:xfrm>
          <a:prstGeom prst="rect">
            <a:avLst/>
          </a:prstGeom>
        </p:spPr>
        <p:txBody>
          <a:bodyPr>
            <a:spAutoFit/>
          </a:bodyPr>
          <a:lstStyle/>
          <a:p>
            <a:pPr>
              <a:lnSpc>
                <a:spcPct val="107000"/>
              </a:lnSpc>
              <a:spcAft>
                <a:spcPts val="800"/>
              </a:spcAft>
            </a:pPr>
            <a:r>
              <a:rPr lang="fr-FR" sz="2800" dirty="0">
                <a:latin typeface="Calibri" panose="020F0502020204030204" pitchFamily="34" charset="0"/>
                <a:ea typeface="Calibri" panose="020F0502020204030204" pitchFamily="34" charset="0"/>
                <a:cs typeface="Times New Roman" panose="02020603050405020304" pitchFamily="18" charset="0"/>
              </a:rPr>
              <a:t>Le SEO (référencement naturel) se base sur la règle des « 4C » :</a:t>
            </a:r>
          </a:p>
          <a:p>
            <a:pPr marL="342900" lvl="0" indent="-342900">
              <a:lnSpc>
                <a:spcPct val="107000"/>
              </a:lnSpc>
              <a:spcAft>
                <a:spcPts val="0"/>
              </a:spcAft>
              <a:buFont typeface="+mj-lt"/>
              <a:buAutoNum type="arabicPeriod"/>
            </a:pPr>
            <a:r>
              <a:rPr lang="fr-FR" sz="2800" dirty="0">
                <a:latin typeface="Calibri" panose="020F0502020204030204" pitchFamily="34" charset="0"/>
                <a:ea typeface="Calibri" panose="020F0502020204030204" pitchFamily="34" charset="0"/>
                <a:cs typeface="Times New Roman" panose="02020603050405020304" pitchFamily="18" charset="0"/>
              </a:rPr>
              <a:t>Code</a:t>
            </a:r>
          </a:p>
          <a:p>
            <a:pPr marL="342900" lvl="0" indent="-342900">
              <a:lnSpc>
                <a:spcPct val="107000"/>
              </a:lnSpc>
              <a:spcAft>
                <a:spcPts val="0"/>
              </a:spcAft>
              <a:buFont typeface="+mj-lt"/>
              <a:buAutoNum type="arabicPeriod"/>
            </a:pPr>
            <a:r>
              <a:rPr lang="fr-FR" sz="2800" dirty="0">
                <a:latin typeface="Calibri" panose="020F0502020204030204" pitchFamily="34" charset="0"/>
                <a:ea typeface="Calibri" panose="020F0502020204030204" pitchFamily="34" charset="0"/>
                <a:cs typeface="Times New Roman" panose="02020603050405020304" pitchFamily="18" charset="0"/>
              </a:rPr>
              <a:t>Conception</a:t>
            </a:r>
          </a:p>
          <a:p>
            <a:pPr marL="342900" lvl="0" indent="-342900">
              <a:lnSpc>
                <a:spcPct val="107000"/>
              </a:lnSpc>
              <a:spcAft>
                <a:spcPts val="0"/>
              </a:spcAft>
              <a:buFont typeface="+mj-lt"/>
              <a:buAutoNum type="arabicPeriod"/>
            </a:pPr>
            <a:r>
              <a:rPr lang="fr-FR" sz="2800" dirty="0">
                <a:latin typeface="Calibri" panose="020F0502020204030204" pitchFamily="34" charset="0"/>
                <a:ea typeface="Calibri" panose="020F0502020204030204" pitchFamily="34" charset="0"/>
                <a:cs typeface="Times New Roman" panose="02020603050405020304" pitchFamily="18" charset="0"/>
              </a:rPr>
              <a:t>Contenu (texte)</a:t>
            </a:r>
          </a:p>
          <a:p>
            <a:pPr marL="342900" lvl="0" indent="-342900">
              <a:lnSpc>
                <a:spcPct val="107000"/>
              </a:lnSpc>
              <a:spcAft>
                <a:spcPts val="800"/>
              </a:spcAft>
              <a:buFont typeface="+mj-lt"/>
              <a:buAutoNum type="arabicPeriod"/>
            </a:pPr>
            <a:r>
              <a:rPr lang="fr-FR" sz="2800" dirty="0">
                <a:latin typeface="Calibri" panose="020F0502020204030204" pitchFamily="34" charset="0"/>
                <a:ea typeface="Calibri" panose="020F0502020204030204" pitchFamily="34" charset="0"/>
                <a:cs typeface="Times New Roman" panose="02020603050405020304" pitchFamily="18" charset="0"/>
              </a:rPr>
              <a:t>Célébrité (</a:t>
            </a:r>
            <a:r>
              <a:rPr lang="fr-FR" sz="2800" dirty="0" err="1">
                <a:latin typeface="Calibri" panose="020F0502020204030204" pitchFamily="34" charset="0"/>
                <a:ea typeface="Calibri" panose="020F0502020204030204" pitchFamily="34" charset="0"/>
                <a:cs typeface="Times New Roman" panose="02020603050405020304" pitchFamily="18" charset="0"/>
              </a:rPr>
              <a:t>netlinking</a:t>
            </a:r>
            <a:r>
              <a:rPr lang="fr-FR" sz="2800" dirty="0">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55992820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C21D3ED3-8E21-2E48-ABBC-120F76C4233F}"/>
              </a:ext>
            </a:extLst>
          </p:cNvPr>
          <p:cNvGrpSpPr/>
          <p:nvPr/>
        </p:nvGrpSpPr>
        <p:grpSpPr>
          <a:xfrm>
            <a:off x="3648307" y="-11437"/>
            <a:ext cx="4581292" cy="1145751"/>
            <a:chOff x="3314685" y="-11432"/>
            <a:chExt cx="4689517"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5" y="-11432"/>
              <a:ext cx="4689517"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305298" y="694812"/>
              <a:ext cx="3412903" cy="274434"/>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LES FONDAMENTAUX</a:t>
              </a: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140186" y="0"/>
            <a:ext cx="5022944" cy="1134318"/>
            <a:chOff x="-140187" y="1"/>
            <a:chExt cx="5022944"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140187" y="667335"/>
              <a:ext cx="5022944" cy="259045"/>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AMELIORER SON REFERENCEMENT</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sp>
        <p:nvSpPr>
          <p:cNvPr id="7" name="Rectangle 6"/>
          <p:cNvSpPr/>
          <p:nvPr/>
        </p:nvSpPr>
        <p:spPr>
          <a:xfrm>
            <a:off x="506680" y="2400625"/>
            <a:ext cx="6096000" cy="2943626"/>
          </a:xfrm>
          <a:prstGeom prst="rect">
            <a:avLst/>
          </a:prstGeom>
        </p:spPr>
        <p:txBody>
          <a:bodyPr>
            <a:spAutoFit/>
          </a:bodyPr>
          <a:lstStyle/>
          <a:p>
            <a:pPr>
              <a:lnSpc>
                <a:spcPct val="107000"/>
              </a:lnSpc>
              <a:spcAft>
                <a:spcPts val="800"/>
              </a:spcAft>
            </a:pPr>
            <a:r>
              <a:rPr lang="fr-FR" sz="2400" b="1" dirty="0">
                <a:latin typeface="Calibri" panose="020F0502020204030204" pitchFamily="34" charset="0"/>
                <a:ea typeface="Calibri" panose="020F0502020204030204" pitchFamily="34" charset="0"/>
                <a:cs typeface="Times New Roman" panose="02020603050405020304" pitchFamily="18" charset="0"/>
              </a:rPr>
              <a:t>Le code</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alibri" panose="020F0502020204030204" pitchFamily="34" charset="0"/>
              <a:buChar char="•"/>
            </a:pPr>
            <a:r>
              <a:rPr lang="fr-FR" sz="2400" dirty="0">
                <a:latin typeface="Calibri" panose="020F0502020204030204" pitchFamily="34" charset="0"/>
                <a:ea typeface="Calibri" panose="020F0502020204030204" pitchFamily="34" charset="0"/>
                <a:cs typeface="Times New Roman" panose="02020603050405020304" pitchFamily="18" charset="0"/>
              </a:rPr>
              <a:t>Des balises H1-H6 pour structurer le contenu éditorial</a:t>
            </a:r>
          </a:p>
          <a:p>
            <a:pPr marL="342900" lvl="0" indent="-342900">
              <a:lnSpc>
                <a:spcPct val="107000"/>
              </a:lnSpc>
              <a:spcAft>
                <a:spcPts val="0"/>
              </a:spcAft>
              <a:buFont typeface="Calibri" panose="020F0502020204030204" pitchFamily="34" charset="0"/>
              <a:buChar char="•"/>
            </a:pPr>
            <a:r>
              <a:rPr lang="fr-FR" sz="2400" dirty="0">
                <a:latin typeface="Calibri" panose="020F0502020204030204" pitchFamily="34" charset="0"/>
                <a:ea typeface="Calibri" panose="020F0502020204030204" pitchFamily="34" charset="0"/>
                <a:cs typeface="Times New Roman" panose="02020603050405020304" pitchFamily="18" charset="0"/>
              </a:rPr>
              <a:t>Une balise TITLE bien structurée</a:t>
            </a:r>
          </a:p>
          <a:p>
            <a:pPr marL="342900" lvl="0" indent="-342900">
              <a:lnSpc>
                <a:spcPct val="107000"/>
              </a:lnSpc>
              <a:spcAft>
                <a:spcPts val="0"/>
              </a:spcAft>
              <a:buFont typeface="Calibri" panose="020F0502020204030204" pitchFamily="34" charset="0"/>
              <a:buChar char="•"/>
            </a:pPr>
            <a:r>
              <a:rPr lang="fr-FR" sz="2400" dirty="0">
                <a:latin typeface="Calibri" panose="020F0502020204030204" pitchFamily="34" charset="0"/>
                <a:ea typeface="Calibri" panose="020F0502020204030204" pitchFamily="34" charset="0"/>
                <a:cs typeface="Times New Roman" panose="02020603050405020304" pitchFamily="18" charset="0"/>
              </a:rPr>
              <a:t>Des mots </a:t>
            </a:r>
            <a:r>
              <a:rPr lang="fr-FR" sz="2400" dirty="0" smtClean="0">
                <a:latin typeface="Calibri" panose="020F0502020204030204" pitchFamily="34" charset="0"/>
                <a:ea typeface="Calibri" panose="020F0502020204030204" pitchFamily="34" charset="0"/>
                <a:cs typeface="Times New Roman" panose="02020603050405020304" pitchFamily="18" charset="0"/>
              </a:rPr>
              <a:t>ou des expressions en </a:t>
            </a:r>
            <a:r>
              <a:rPr lang="fr-FR" sz="2400" dirty="0">
                <a:latin typeface="Calibri" panose="020F0502020204030204" pitchFamily="34" charset="0"/>
                <a:ea typeface="Calibri" panose="020F0502020204030204" pitchFamily="34" charset="0"/>
                <a:cs typeface="Times New Roman" panose="02020603050405020304" pitchFamily="18" charset="0"/>
              </a:rPr>
              <a:t>gras </a:t>
            </a:r>
            <a:endParaRPr lang="fr-FR" sz="2400" dirty="0" smtClean="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alibri" panose="020F0502020204030204" pitchFamily="34" charset="0"/>
              <a:buChar char="•"/>
            </a:pPr>
            <a:r>
              <a:rPr lang="fr-FR" sz="2400" dirty="0" smtClean="0">
                <a:latin typeface="Calibri" panose="020F0502020204030204" pitchFamily="34" charset="0"/>
                <a:ea typeface="Calibri" panose="020F0502020204030204" pitchFamily="34" charset="0"/>
                <a:cs typeface="Times New Roman" panose="02020603050405020304" pitchFamily="18" charset="0"/>
              </a:rPr>
              <a:t>Des </a:t>
            </a:r>
            <a:r>
              <a:rPr lang="fr-FR" sz="2400" dirty="0">
                <a:latin typeface="Calibri" panose="020F0502020204030204" pitchFamily="34" charset="0"/>
                <a:ea typeface="Calibri" panose="020F0502020204030204" pitchFamily="34" charset="0"/>
                <a:cs typeface="Times New Roman" panose="02020603050405020304" pitchFamily="18" charset="0"/>
              </a:rPr>
              <a:t>attributs ALT descriptifs sur les images</a:t>
            </a:r>
          </a:p>
          <a:p>
            <a:pPr marL="342900" lvl="0" indent="-342900">
              <a:lnSpc>
                <a:spcPct val="107000"/>
              </a:lnSpc>
              <a:spcAft>
                <a:spcPts val="800"/>
              </a:spcAft>
              <a:buFont typeface="Calibri" panose="020F0502020204030204" pitchFamily="34" charset="0"/>
              <a:buChar char="•"/>
            </a:pPr>
            <a:r>
              <a:rPr lang="fr-FR" sz="2400" dirty="0">
                <a:latin typeface="Calibri" panose="020F0502020204030204" pitchFamily="34" charset="0"/>
                <a:ea typeface="Calibri" panose="020F0502020204030204" pitchFamily="34" charset="0"/>
                <a:cs typeface="Times New Roman" panose="02020603050405020304" pitchFamily="18" charset="0"/>
              </a:rPr>
              <a:t>Une balise </a:t>
            </a:r>
            <a:r>
              <a:rPr lang="fr-FR" sz="2400" dirty="0" smtClean="0">
                <a:latin typeface="Calibri" panose="020F0502020204030204" pitchFamily="34" charset="0"/>
                <a:ea typeface="Calibri" panose="020F0502020204030204" pitchFamily="34" charset="0"/>
                <a:cs typeface="Times New Roman" panose="02020603050405020304" pitchFamily="18" charset="0"/>
              </a:rPr>
              <a:t>« </a:t>
            </a:r>
            <a:r>
              <a:rPr lang="fr-FR" sz="2400" dirty="0" err="1" smtClean="0">
                <a:latin typeface="Calibri" panose="020F0502020204030204" pitchFamily="34" charset="0"/>
                <a:ea typeface="Calibri" panose="020F0502020204030204" pitchFamily="34" charset="0"/>
                <a:cs typeface="Times New Roman" panose="02020603050405020304" pitchFamily="18" charset="0"/>
              </a:rPr>
              <a:t>meta</a:t>
            </a:r>
            <a:r>
              <a:rPr lang="fr-FR" sz="2400" dirty="0" smtClean="0">
                <a:latin typeface="Calibri" panose="020F0502020204030204" pitchFamily="34" charset="0"/>
                <a:ea typeface="Calibri" panose="020F0502020204030204" pitchFamily="34" charset="0"/>
                <a:cs typeface="Times New Roman" panose="02020603050405020304" pitchFamily="18" charset="0"/>
              </a:rPr>
              <a:t>  </a:t>
            </a:r>
            <a:r>
              <a:rPr lang="fr-FR" sz="2400" dirty="0">
                <a:latin typeface="Calibri" panose="020F0502020204030204" pitchFamily="34" charset="0"/>
                <a:ea typeface="Calibri" panose="020F0502020204030204" pitchFamily="34" charset="0"/>
                <a:cs typeface="Times New Roman" panose="02020603050405020304" pitchFamily="18" charset="0"/>
              </a:rPr>
              <a:t>description » </a:t>
            </a:r>
            <a:r>
              <a:rPr lang="fr-FR" sz="2400" dirty="0" smtClean="0">
                <a:latin typeface="Calibri" panose="020F0502020204030204" pitchFamily="34" charset="0"/>
                <a:ea typeface="Calibri" panose="020F0502020204030204" pitchFamily="34" charset="0"/>
                <a:cs typeface="Times New Roman" panose="02020603050405020304" pitchFamily="18" charset="0"/>
              </a:rPr>
              <a:t>attrayante</a:t>
            </a:r>
            <a:endParaRPr lang="fr-FR"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7208060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C21D3ED3-8E21-2E48-ABBC-120F76C4233F}"/>
              </a:ext>
            </a:extLst>
          </p:cNvPr>
          <p:cNvGrpSpPr/>
          <p:nvPr/>
        </p:nvGrpSpPr>
        <p:grpSpPr>
          <a:xfrm>
            <a:off x="3648307" y="-11437"/>
            <a:ext cx="4581292" cy="1145751"/>
            <a:chOff x="3314685" y="-11432"/>
            <a:chExt cx="4689517"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5" y="-11432"/>
              <a:ext cx="4689517"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305298" y="694812"/>
              <a:ext cx="3412903" cy="274434"/>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LES FONDAMENTAUX</a:t>
              </a: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140186" y="0"/>
            <a:ext cx="5022944" cy="1134318"/>
            <a:chOff x="-140187" y="1"/>
            <a:chExt cx="5022944"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140187" y="667335"/>
              <a:ext cx="5022944" cy="259045"/>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AMELIORER SON REFERENCEMENT</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FÉVRIER 2018</a:t>
              </a:r>
            </a:p>
          </p:txBody>
        </p:sp>
      </p:grpSp>
      <p:sp>
        <p:nvSpPr>
          <p:cNvPr id="7" name="Rectangle 6"/>
          <p:cNvSpPr/>
          <p:nvPr/>
        </p:nvSpPr>
        <p:spPr>
          <a:xfrm>
            <a:off x="187129" y="1644833"/>
            <a:ext cx="6096000" cy="3401637"/>
          </a:xfrm>
          <a:prstGeom prst="rect">
            <a:avLst/>
          </a:prstGeom>
        </p:spPr>
        <p:txBody>
          <a:bodyPr>
            <a:spAutoFit/>
          </a:bodyPr>
          <a:lstStyle/>
          <a:p>
            <a:pPr>
              <a:lnSpc>
                <a:spcPct val="107000"/>
              </a:lnSpc>
              <a:spcAft>
                <a:spcPts val="800"/>
              </a:spcAft>
            </a:pPr>
            <a:r>
              <a:rPr lang="fr-FR" sz="2800" b="1" dirty="0">
                <a:latin typeface="Calibri" panose="020F0502020204030204" pitchFamily="34" charset="0"/>
                <a:ea typeface="Calibri" panose="020F0502020204030204" pitchFamily="34" charset="0"/>
                <a:cs typeface="Times New Roman" panose="02020603050405020304" pitchFamily="18" charset="0"/>
              </a:rPr>
              <a:t>La conception</a:t>
            </a:r>
            <a:endParaRPr lang="fr-FR" sz="28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alibri" panose="020F0502020204030204" pitchFamily="34" charset="0"/>
              <a:buChar char="•"/>
            </a:pPr>
            <a:r>
              <a:rPr lang="fr-FR" sz="2800" dirty="0">
                <a:latin typeface="Calibri" panose="020F0502020204030204" pitchFamily="34" charset="0"/>
                <a:ea typeface="Calibri" panose="020F0502020204030204" pitchFamily="34" charset="0"/>
                <a:cs typeface="Times New Roman" panose="02020603050405020304" pitchFamily="18" charset="0"/>
              </a:rPr>
              <a:t>Des URL et des liens significatifs</a:t>
            </a:r>
          </a:p>
          <a:p>
            <a:pPr marL="342900" lvl="0" indent="-342900">
              <a:lnSpc>
                <a:spcPct val="107000"/>
              </a:lnSpc>
              <a:spcAft>
                <a:spcPts val="0"/>
              </a:spcAft>
              <a:buFont typeface="Calibri" panose="020F0502020204030204" pitchFamily="34" charset="0"/>
              <a:buChar char="•"/>
            </a:pPr>
            <a:r>
              <a:rPr lang="fr-FR" sz="2800" dirty="0">
                <a:latin typeface="Calibri" panose="020F0502020204030204" pitchFamily="34" charset="0"/>
                <a:ea typeface="Calibri" panose="020F0502020204030204" pitchFamily="34" charset="0"/>
                <a:cs typeface="Times New Roman" panose="02020603050405020304" pitchFamily="18" charset="0"/>
              </a:rPr>
              <a:t>Des noms de fichiers images descriptifs</a:t>
            </a:r>
          </a:p>
          <a:p>
            <a:pPr marL="342900" lvl="0" indent="-342900">
              <a:lnSpc>
                <a:spcPct val="107000"/>
              </a:lnSpc>
              <a:spcAft>
                <a:spcPts val="0"/>
              </a:spcAft>
              <a:buFont typeface="Calibri" panose="020F0502020204030204" pitchFamily="34" charset="0"/>
              <a:buChar char="•"/>
            </a:pPr>
            <a:r>
              <a:rPr lang="fr-FR" sz="2800" dirty="0">
                <a:latin typeface="Calibri" panose="020F0502020204030204" pitchFamily="34" charset="0"/>
                <a:ea typeface="Calibri" panose="020F0502020204030204" pitchFamily="34" charset="0"/>
                <a:cs typeface="Times New Roman" panose="02020603050405020304" pitchFamily="18" charset="0"/>
              </a:rPr>
              <a:t>Un plan du site pour les internautes</a:t>
            </a:r>
          </a:p>
          <a:p>
            <a:pPr marL="342900" lvl="0" indent="-342900">
              <a:lnSpc>
                <a:spcPct val="107000"/>
              </a:lnSpc>
              <a:spcAft>
                <a:spcPts val="800"/>
              </a:spcAft>
              <a:buFont typeface="Calibri" panose="020F0502020204030204" pitchFamily="34" charset="0"/>
              <a:buChar char="•"/>
            </a:pPr>
            <a:r>
              <a:rPr lang="fr-FR" sz="2800" b="1" dirty="0">
                <a:latin typeface="Calibri" panose="020F0502020204030204" pitchFamily="34" charset="0"/>
                <a:ea typeface="Calibri" panose="020F0502020204030204" pitchFamily="34" charset="0"/>
                <a:cs typeface="Times New Roman" panose="02020603050405020304" pitchFamily="18" charset="0"/>
              </a:rPr>
              <a:t>Le moins de duplicate content possible</a:t>
            </a:r>
          </a:p>
        </p:txBody>
      </p:sp>
    </p:spTree>
    <p:extLst>
      <p:ext uri="{BB962C8B-B14F-4D97-AF65-F5344CB8AC3E}">
        <p14:creationId xmlns:p14="http://schemas.microsoft.com/office/powerpoint/2010/main" val="25177179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1820</TotalTime>
  <Words>2695</Words>
  <Application>Microsoft Office PowerPoint</Application>
  <PresentationFormat>Grand écran</PresentationFormat>
  <Paragraphs>837</Paragraphs>
  <Slides>110</Slides>
  <Notes>0</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110</vt:i4>
      </vt:variant>
    </vt:vector>
  </HeadingPairs>
  <TitlesOfParts>
    <vt:vector size="118" baseType="lpstr">
      <vt:lpstr>Arial</vt:lpstr>
      <vt:lpstr>Calibri</vt:lpstr>
      <vt:lpstr>Calibri Light</vt:lpstr>
      <vt:lpstr>Montserrat</vt:lpstr>
      <vt:lpstr>Montserrat SemiBold</vt:lpstr>
      <vt:lpstr>Symbol</vt:lpstr>
      <vt:lpstr>Times New Roman</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THEVENIN Loup</dc:creator>
  <cp:lastModifiedBy>MALGORN Arnaud</cp:lastModifiedBy>
  <cp:revision>139</cp:revision>
  <dcterms:created xsi:type="dcterms:W3CDTF">2018-02-09T14:19:38Z</dcterms:created>
  <dcterms:modified xsi:type="dcterms:W3CDTF">2018-02-21T14:19:43Z</dcterms:modified>
</cp:coreProperties>
</file>